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embeddedFontLst>
    <p:embeddedFont>
      <p:font typeface="Questrial" panose="020B0604020202020204" charset="0"/>
      <p:regular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he-IL" noProof="0" dirty="0"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שקופית כותרת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Shape 54"/>
          <p:cNvGrpSpPr/>
          <p:nvPr/>
        </p:nvGrpSpPr>
        <p:grpSpPr>
          <a:xfrm>
            <a:off x="0" y="0"/>
            <a:ext cx="2305051" cy="6858000"/>
            <a:chOff x="0" y="0"/>
            <a:chExt cx="2305051" cy="6858000"/>
          </a:xfrm>
        </p:grpSpPr>
        <p:sp>
          <p:nvSpPr>
            <p:cNvPr id="55" name="Shape 55"/>
            <p:cNvSpPr/>
            <p:nvPr/>
          </p:nvSpPr>
          <p:spPr>
            <a:xfrm>
              <a:off x="1209675" y="4763"/>
              <a:ext cx="23813" cy="2181224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128712" y="2176463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4000" y="108000"/>
                    <a:pt x="108000" y="87000"/>
                    <a:pt x="108000" y="60000"/>
                  </a:cubicBezTo>
                  <a:cubicBezTo>
                    <a:pt x="108000" y="33000"/>
                    <a:pt x="84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14337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90500" y="9525"/>
              <a:ext cx="152399" cy="908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750" y="120000"/>
                  </a:moveTo>
                  <a:lnTo>
                    <a:pt x="0" y="118741"/>
                  </a:lnTo>
                  <a:lnTo>
                    <a:pt x="101250" y="79720"/>
                  </a:lnTo>
                  <a:lnTo>
                    <a:pt x="101250" y="0"/>
                  </a:lnTo>
                  <a:lnTo>
                    <a:pt x="120000" y="0"/>
                  </a:lnTo>
                  <a:lnTo>
                    <a:pt x="120000" y="80349"/>
                  </a:lnTo>
                  <a:lnTo>
                    <a:pt x="1875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Shape 61"/>
            <p:cNvSpPr/>
            <p:nvPr/>
          </p:nvSpPr>
          <p:spPr>
            <a:xfrm>
              <a:off x="1290637" y="14288"/>
              <a:ext cx="376238" cy="18018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405" y="120000"/>
                  </a:moveTo>
                  <a:lnTo>
                    <a:pt x="0" y="65550"/>
                  </a:lnTo>
                  <a:lnTo>
                    <a:pt x="0" y="0"/>
                  </a:lnTo>
                  <a:lnTo>
                    <a:pt x="9113" y="0"/>
                  </a:lnTo>
                  <a:lnTo>
                    <a:pt x="9113" y="65233"/>
                  </a:lnTo>
                  <a:lnTo>
                    <a:pt x="120000" y="119365"/>
                  </a:lnTo>
                  <a:lnTo>
                    <a:pt x="112405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Shape 62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4000" y="108000"/>
                    <a:pt x="108000" y="87000"/>
                    <a:pt x="108000" y="60000"/>
                  </a:cubicBezTo>
                  <a:cubicBezTo>
                    <a:pt x="108000" y="33000"/>
                    <a:pt x="84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1381125" y="9525"/>
              <a:ext cx="371474" cy="14255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07" y="120000"/>
                  </a:moveTo>
                  <a:lnTo>
                    <a:pt x="0" y="51180"/>
                  </a:lnTo>
                  <a:lnTo>
                    <a:pt x="0" y="0"/>
                  </a:lnTo>
                  <a:lnTo>
                    <a:pt x="7692" y="0"/>
                  </a:lnTo>
                  <a:lnTo>
                    <a:pt x="7692" y="50779"/>
                  </a:lnTo>
                  <a:lnTo>
                    <a:pt x="120000" y="119198"/>
                  </a:lnTo>
                  <a:lnTo>
                    <a:pt x="112307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Shape 64"/>
            <p:cNvSpPr/>
            <p:nvPr/>
          </p:nvSpPr>
          <p:spPr>
            <a:xfrm>
              <a:off x="1643063" y="0"/>
              <a:ext cx="152399" cy="9128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97500" y="120000"/>
                  </a:lnTo>
                  <a:lnTo>
                    <a:pt x="97500" y="40069"/>
                  </a:lnTo>
                  <a:lnTo>
                    <a:pt x="0" y="1252"/>
                  </a:lnTo>
                  <a:lnTo>
                    <a:pt x="18750" y="0"/>
                  </a:lnTo>
                  <a:lnTo>
                    <a:pt x="120000" y="39443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Shape 65"/>
            <p:cNvSpPr/>
            <p:nvPr/>
          </p:nvSpPr>
          <p:spPr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1743075" y="4763"/>
              <a:ext cx="419099" cy="5222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545" y="120000"/>
                  </a:moveTo>
                  <a:lnTo>
                    <a:pt x="20454" y="43768"/>
                  </a:lnTo>
                  <a:lnTo>
                    <a:pt x="0" y="2188"/>
                  </a:lnTo>
                  <a:lnTo>
                    <a:pt x="6818" y="0"/>
                  </a:lnTo>
                  <a:lnTo>
                    <a:pt x="27272" y="40486"/>
                  </a:lnTo>
                  <a:lnTo>
                    <a:pt x="120000" y="115623"/>
                  </a:lnTo>
                  <a:lnTo>
                    <a:pt x="114545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Shape 68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45882" y="120000"/>
                    <a:pt x="31764" y="116129"/>
                    <a:pt x="21176" y="104516"/>
                  </a:cubicBezTo>
                  <a:cubicBezTo>
                    <a:pt x="0" y="77419"/>
                    <a:pt x="0" y="38709"/>
                    <a:pt x="21176" y="15483"/>
                  </a:cubicBezTo>
                  <a:cubicBezTo>
                    <a:pt x="31764" y="3870"/>
                    <a:pt x="45882" y="0"/>
                    <a:pt x="60000" y="0"/>
                  </a:cubicBezTo>
                  <a:cubicBezTo>
                    <a:pt x="74117" y="0"/>
                    <a:pt x="88235" y="3870"/>
                    <a:pt x="98823" y="15483"/>
                  </a:cubicBezTo>
                  <a:cubicBezTo>
                    <a:pt x="120000" y="38709"/>
                    <a:pt x="120000" y="77419"/>
                    <a:pt x="98823" y="104516"/>
                  </a:cubicBezTo>
                  <a:cubicBezTo>
                    <a:pt x="88235" y="116129"/>
                    <a:pt x="74117" y="120000"/>
                    <a:pt x="60000" y="120000"/>
                  </a:cubicBezTo>
                  <a:close/>
                  <a:moveTo>
                    <a:pt x="60000" y="15483"/>
                  </a:moveTo>
                  <a:cubicBezTo>
                    <a:pt x="49411" y="15483"/>
                    <a:pt x="38823" y="19354"/>
                    <a:pt x="31764" y="27096"/>
                  </a:cubicBezTo>
                  <a:cubicBezTo>
                    <a:pt x="14117" y="46451"/>
                    <a:pt x="14117" y="73548"/>
                    <a:pt x="31764" y="92903"/>
                  </a:cubicBezTo>
                  <a:cubicBezTo>
                    <a:pt x="38823" y="100645"/>
                    <a:pt x="49411" y="104516"/>
                    <a:pt x="60000" y="104516"/>
                  </a:cubicBezTo>
                  <a:cubicBezTo>
                    <a:pt x="70588" y="104516"/>
                    <a:pt x="81176" y="100645"/>
                    <a:pt x="88235" y="92903"/>
                  </a:cubicBezTo>
                  <a:cubicBezTo>
                    <a:pt x="105882" y="73548"/>
                    <a:pt x="105882" y="46451"/>
                    <a:pt x="88235" y="27096"/>
                  </a:cubicBezTo>
                  <a:cubicBezTo>
                    <a:pt x="81176" y="19354"/>
                    <a:pt x="70588" y="15483"/>
                    <a:pt x="60000" y="1548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52500" y="4763"/>
              <a:ext cx="152399" cy="908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750" y="120000"/>
                  </a:moveTo>
                  <a:lnTo>
                    <a:pt x="0" y="120000"/>
                  </a:lnTo>
                  <a:lnTo>
                    <a:pt x="0" y="39650"/>
                  </a:lnTo>
                  <a:lnTo>
                    <a:pt x="101250" y="0"/>
                  </a:lnTo>
                  <a:lnTo>
                    <a:pt x="120000" y="1258"/>
                  </a:lnTo>
                  <a:lnTo>
                    <a:pt x="18750" y="40279"/>
                  </a:lnTo>
                  <a:lnTo>
                    <a:pt x="1875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Shape 70"/>
            <p:cNvSpPr/>
            <p:nvPr/>
          </p:nvSpPr>
          <p:spPr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6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6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890587" y="1554162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4000"/>
                    <a:pt x="33000" y="108000"/>
                    <a:pt x="60000" y="108000"/>
                  </a:cubicBezTo>
                  <a:cubicBezTo>
                    <a:pt x="87000" y="108000"/>
                    <a:pt x="108000" y="84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738187" y="5622925"/>
              <a:ext cx="338137" cy="121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120000"/>
                  </a:moveTo>
                  <a:lnTo>
                    <a:pt x="109859" y="120000"/>
                  </a:lnTo>
                  <a:lnTo>
                    <a:pt x="109859" y="72689"/>
                  </a:lnTo>
                  <a:lnTo>
                    <a:pt x="0" y="939"/>
                  </a:lnTo>
                  <a:lnTo>
                    <a:pt x="6760" y="0"/>
                  </a:lnTo>
                  <a:lnTo>
                    <a:pt x="119999" y="72219"/>
                  </a:lnTo>
                  <a:lnTo>
                    <a:pt x="119999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Shape 73"/>
            <p:cNvSpPr/>
            <p:nvPr/>
          </p:nvSpPr>
          <p:spPr>
            <a:xfrm>
              <a:off x="647700" y="5480050"/>
              <a:ext cx="157162" cy="1571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818" y="120000"/>
                  </a:moveTo>
                  <a:cubicBezTo>
                    <a:pt x="29090" y="120000"/>
                    <a:pt x="0" y="94545"/>
                    <a:pt x="0" y="61818"/>
                  </a:cubicBezTo>
                  <a:cubicBezTo>
                    <a:pt x="0" y="29090"/>
                    <a:pt x="29090" y="0"/>
                    <a:pt x="61818" y="0"/>
                  </a:cubicBezTo>
                  <a:cubicBezTo>
                    <a:pt x="94545" y="0"/>
                    <a:pt x="120000" y="29090"/>
                    <a:pt x="120000" y="61818"/>
                  </a:cubicBezTo>
                  <a:cubicBezTo>
                    <a:pt x="120000" y="94545"/>
                    <a:pt x="94545" y="120000"/>
                    <a:pt x="61818" y="120000"/>
                  </a:cubicBezTo>
                  <a:close/>
                  <a:moveTo>
                    <a:pt x="61818" y="14545"/>
                  </a:moveTo>
                  <a:cubicBezTo>
                    <a:pt x="36363" y="14545"/>
                    <a:pt x="14545" y="36363"/>
                    <a:pt x="14545" y="61818"/>
                  </a:cubicBezTo>
                  <a:cubicBezTo>
                    <a:pt x="14545" y="87272"/>
                    <a:pt x="36363" y="105454"/>
                    <a:pt x="61818" y="105454"/>
                  </a:cubicBezTo>
                  <a:cubicBezTo>
                    <a:pt x="83636" y="105454"/>
                    <a:pt x="105454" y="87272"/>
                    <a:pt x="105454" y="61818"/>
                  </a:cubicBezTo>
                  <a:cubicBezTo>
                    <a:pt x="105454" y="36363"/>
                    <a:pt x="83636" y="14545"/>
                    <a:pt x="61818" y="1454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6000" y="0"/>
                    <a:pt x="120000" y="27000"/>
                    <a:pt x="120000" y="60000"/>
                  </a:cubicBezTo>
                  <a:cubicBezTo>
                    <a:pt x="120000" y="93000"/>
                    <a:pt x="96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6000" y="12000"/>
                    <a:pt x="12000" y="36000"/>
                    <a:pt x="12000" y="60000"/>
                  </a:cubicBezTo>
                  <a:cubicBezTo>
                    <a:pt x="12000" y="87000"/>
                    <a:pt x="36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6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0" y="3897312"/>
              <a:ext cx="133349" cy="26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571" y="120000"/>
                  </a:moveTo>
                  <a:lnTo>
                    <a:pt x="0" y="4285"/>
                  </a:lnTo>
                  <a:lnTo>
                    <a:pt x="17142" y="0"/>
                  </a:lnTo>
                  <a:lnTo>
                    <a:pt x="120000" y="115714"/>
                  </a:lnTo>
                  <a:lnTo>
                    <a:pt x="98571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Shape 76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4000"/>
                    <a:pt x="33000" y="108000"/>
                    <a:pt x="60000" y="108000"/>
                  </a:cubicBezTo>
                  <a:cubicBezTo>
                    <a:pt x="87000" y="108000"/>
                    <a:pt x="108000" y="84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0" y="1644650"/>
              <a:ext cx="133349" cy="2698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120000"/>
                  </a:moveTo>
                  <a:lnTo>
                    <a:pt x="0" y="115764"/>
                  </a:lnTo>
                  <a:lnTo>
                    <a:pt x="98571" y="0"/>
                  </a:lnTo>
                  <a:lnTo>
                    <a:pt x="120000" y="4235"/>
                  </a:lnTo>
                  <a:lnTo>
                    <a:pt x="17142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Shape 78"/>
            <p:cNvSpPr/>
            <p:nvPr/>
          </p:nvSpPr>
          <p:spPr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4000"/>
                    <a:pt x="33000" y="108000"/>
                    <a:pt x="60000" y="108000"/>
                  </a:cubicBezTo>
                  <a:cubicBezTo>
                    <a:pt x="87000" y="108000"/>
                    <a:pt x="108000" y="84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695325" y="4763"/>
              <a:ext cx="309562" cy="1558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08923" y="120000"/>
                  </a:lnTo>
                  <a:lnTo>
                    <a:pt x="108923" y="98370"/>
                  </a:lnTo>
                  <a:lnTo>
                    <a:pt x="0" y="76863"/>
                  </a:lnTo>
                  <a:lnTo>
                    <a:pt x="0" y="0"/>
                  </a:lnTo>
                  <a:lnTo>
                    <a:pt x="11076" y="0"/>
                  </a:lnTo>
                  <a:lnTo>
                    <a:pt x="11076" y="76130"/>
                  </a:lnTo>
                  <a:lnTo>
                    <a:pt x="120000" y="9727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Shape 80"/>
            <p:cNvSpPr/>
            <p:nvPr/>
          </p:nvSpPr>
          <p:spPr>
            <a:xfrm>
              <a:off x="57150" y="4881562"/>
              <a:ext cx="190500" cy="1889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6000" y="12000"/>
                    <a:pt x="12000" y="33000"/>
                    <a:pt x="12000" y="60000"/>
                  </a:cubicBezTo>
                  <a:cubicBezTo>
                    <a:pt x="12000" y="87000"/>
                    <a:pt x="36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38113" y="5060950"/>
              <a:ext cx="304799" cy="1778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10625" y="120000"/>
                  </a:lnTo>
                  <a:lnTo>
                    <a:pt x="110625" y="38571"/>
                  </a:lnTo>
                  <a:lnTo>
                    <a:pt x="0" y="19607"/>
                  </a:lnTo>
                  <a:lnTo>
                    <a:pt x="0" y="0"/>
                  </a:lnTo>
                  <a:lnTo>
                    <a:pt x="9375" y="0"/>
                  </a:lnTo>
                  <a:lnTo>
                    <a:pt x="9375" y="18964"/>
                  </a:lnTo>
                  <a:lnTo>
                    <a:pt x="120000" y="37928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Shape 82"/>
            <p:cNvSpPr/>
            <p:nvPr/>
          </p:nvSpPr>
          <p:spPr>
            <a:xfrm>
              <a:off x="561975" y="6430962"/>
              <a:ext cx="190500" cy="1889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6000" y="12000"/>
                    <a:pt x="12000" y="33000"/>
                    <a:pt x="12000" y="60000"/>
                  </a:cubicBezTo>
                  <a:cubicBezTo>
                    <a:pt x="12000" y="87000"/>
                    <a:pt x="36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642937" y="6610350"/>
              <a:ext cx="23813" cy="242887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76200" y="6430962"/>
              <a:ext cx="190500" cy="1889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6000" y="0"/>
                    <a:pt x="120000" y="27000"/>
                    <a:pt x="120000" y="60000"/>
                  </a:cubicBezTo>
                  <a:cubicBezTo>
                    <a:pt x="120000" y="93000"/>
                    <a:pt x="96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6000" y="12000"/>
                    <a:pt x="12000" y="33000"/>
                    <a:pt x="12000" y="60000"/>
                  </a:cubicBezTo>
                  <a:cubicBezTo>
                    <a:pt x="12000" y="87000"/>
                    <a:pt x="36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0" y="5978525"/>
              <a:ext cx="190500" cy="4619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05000" y="120000"/>
                  </a:lnTo>
                  <a:lnTo>
                    <a:pt x="105000" y="47010"/>
                  </a:lnTo>
                  <a:lnTo>
                    <a:pt x="0" y="3711"/>
                  </a:lnTo>
                  <a:lnTo>
                    <a:pt x="12000" y="0"/>
                  </a:lnTo>
                  <a:lnTo>
                    <a:pt x="120000" y="44536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Shape 86"/>
            <p:cNvSpPr/>
            <p:nvPr/>
          </p:nvSpPr>
          <p:spPr>
            <a:xfrm>
              <a:off x="1014412" y="1801813"/>
              <a:ext cx="214312" cy="7556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66" y="120000"/>
                  </a:moveTo>
                  <a:lnTo>
                    <a:pt x="0" y="120000"/>
                  </a:lnTo>
                  <a:lnTo>
                    <a:pt x="0" y="32268"/>
                  </a:lnTo>
                  <a:lnTo>
                    <a:pt x="112000" y="0"/>
                  </a:lnTo>
                  <a:lnTo>
                    <a:pt x="120000" y="2268"/>
                  </a:lnTo>
                  <a:lnTo>
                    <a:pt x="10666" y="33025"/>
                  </a:lnTo>
                  <a:lnTo>
                    <a:pt x="10666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Shape 87"/>
            <p:cNvSpPr/>
            <p:nvPr/>
          </p:nvSpPr>
          <p:spPr>
            <a:xfrm>
              <a:off x="938212" y="2547938"/>
              <a:ext cx="166688" cy="1603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714" y="120000"/>
                  </a:moveTo>
                  <a:cubicBezTo>
                    <a:pt x="27428" y="120000"/>
                    <a:pt x="0" y="91764"/>
                    <a:pt x="0" y="60000"/>
                  </a:cubicBezTo>
                  <a:cubicBezTo>
                    <a:pt x="0" y="24705"/>
                    <a:pt x="27428" y="0"/>
                    <a:pt x="61714" y="0"/>
                  </a:cubicBezTo>
                  <a:cubicBezTo>
                    <a:pt x="92571" y="0"/>
                    <a:pt x="120000" y="24705"/>
                    <a:pt x="120000" y="60000"/>
                  </a:cubicBezTo>
                  <a:cubicBezTo>
                    <a:pt x="120000" y="91764"/>
                    <a:pt x="92571" y="120000"/>
                    <a:pt x="61714" y="120000"/>
                  </a:cubicBezTo>
                  <a:close/>
                  <a:moveTo>
                    <a:pt x="61714" y="14117"/>
                  </a:moveTo>
                  <a:cubicBezTo>
                    <a:pt x="34285" y="14117"/>
                    <a:pt x="13714" y="35294"/>
                    <a:pt x="13714" y="60000"/>
                  </a:cubicBezTo>
                  <a:cubicBezTo>
                    <a:pt x="13714" y="84705"/>
                    <a:pt x="34285" y="105882"/>
                    <a:pt x="61714" y="105882"/>
                  </a:cubicBezTo>
                  <a:cubicBezTo>
                    <a:pt x="85714" y="105882"/>
                    <a:pt x="106285" y="84705"/>
                    <a:pt x="106285" y="60000"/>
                  </a:cubicBezTo>
                  <a:cubicBezTo>
                    <a:pt x="106285" y="35294"/>
                    <a:pt x="85714" y="14117"/>
                    <a:pt x="61714" y="1411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95312" y="4763"/>
              <a:ext cx="638174" cy="40258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15522" y="120000"/>
                  </a:lnTo>
                  <a:lnTo>
                    <a:pt x="115522" y="109353"/>
                  </a:lnTo>
                  <a:lnTo>
                    <a:pt x="0" y="91088"/>
                  </a:lnTo>
                  <a:lnTo>
                    <a:pt x="0" y="0"/>
                  </a:lnTo>
                  <a:lnTo>
                    <a:pt x="4477" y="0"/>
                  </a:lnTo>
                  <a:lnTo>
                    <a:pt x="4477" y="90662"/>
                  </a:lnTo>
                  <a:lnTo>
                    <a:pt x="120000" y="108927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Shape 89"/>
            <p:cNvSpPr/>
            <p:nvPr/>
          </p:nvSpPr>
          <p:spPr>
            <a:xfrm>
              <a:off x="1223962" y="1382712"/>
              <a:ext cx="142875" cy="4762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04000" y="120000"/>
                  </a:lnTo>
                  <a:lnTo>
                    <a:pt x="104000" y="33600"/>
                  </a:lnTo>
                  <a:lnTo>
                    <a:pt x="0" y="3600"/>
                  </a:lnTo>
                  <a:lnTo>
                    <a:pt x="12000" y="0"/>
                  </a:lnTo>
                  <a:lnTo>
                    <a:pt x="120000" y="324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Shape 90"/>
            <p:cNvSpPr/>
            <p:nvPr/>
          </p:nvSpPr>
          <p:spPr>
            <a:xfrm>
              <a:off x="1300162" y="1849438"/>
              <a:ext cx="109537" cy="1079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608" y="120000"/>
                  </a:moveTo>
                  <a:cubicBezTo>
                    <a:pt x="26086" y="120000"/>
                    <a:pt x="0" y="93913"/>
                    <a:pt x="0" y="62608"/>
                  </a:cubicBezTo>
                  <a:cubicBezTo>
                    <a:pt x="0" y="26086"/>
                    <a:pt x="26086" y="0"/>
                    <a:pt x="62608" y="0"/>
                  </a:cubicBezTo>
                  <a:cubicBezTo>
                    <a:pt x="93913" y="0"/>
                    <a:pt x="120000" y="26086"/>
                    <a:pt x="120000" y="62608"/>
                  </a:cubicBezTo>
                  <a:cubicBezTo>
                    <a:pt x="120000" y="93913"/>
                    <a:pt x="93913" y="120000"/>
                    <a:pt x="62608" y="120000"/>
                  </a:cubicBezTo>
                  <a:close/>
                  <a:moveTo>
                    <a:pt x="62608" y="20869"/>
                  </a:moveTo>
                  <a:cubicBezTo>
                    <a:pt x="41739" y="20869"/>
                    <a:pt x="20869" y="41739"/>
                    <a:pt x="20869" y="62608"/>
                  </a:cubicBezTo>
                  <a:cubicBezTo>
                    <a:pt x="20869" y="83478"/>
                    <a:pt x="41739" y="99130"/>
                    <a:pt x="62608" y="99130"/>
                  </a:cubicBezTo>
                  <a:cubicBezTo>
                    <a:pt x="83478" y="99130"/>
                    <a:pt x="99130" y="83478"/>
                    <a:pt x="99130" y="62608"/>
                  </a:cubicBezTo>
                  <a:cubicBezTo>
                    <a:pt x="99130" y="41739"/>
                    <a:pt x="83478" y="20869"/>
                    <a:pt x="62608" y="2086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280987" y="3417887"/>
              <a:ext cx="142875" cy="47466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00" y="120000"/>
                  </a:moveTo>
                  <a:lnTo>
                    <a:pt x="0" y="120000"/>
                  </a:lnTo>
                  <a:lnTo>
                    <a:pt x="0" y="32107"/>
                  </a:lnTo>
                  <a:lnTo>
                    <a:pt x="108000" y="0"/>
                  </a:lnTo>
                  <a:lnTo>
                    <a:pt x="120000" y="3210"/>
                  </a:lnTo>
                  <a:lnTo>
                    <a:pt x="16000" y="33311"/>
                  </a:lnTo>
                  <a:lnTo>
                    <a:pt x="16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Shape 92"/>
            <p:cNvSpPr/>
            <p:nvPr/>
          </p:nvSpPr>
          <p:spPr>
            <a:xfrm>
              <a:off x="238125" y="3883025"/>
              <a:ext cx="109537" cy="1095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7391" y="120000"/>
                  </a:moveTo>
                  <a:cubicBezTo>
                    <a:pt x="26086" y="120000"/>
                    <a:pt x="0" y="93913"/>
                    <a:pt x="0" y="62608"/>
                  </a:cubicBezTo>
                  <a:cubicBezTo>
                    <a:pt x="0" y="26086"/>
                    <a:pt x="26086" y="0"/>
                    <a:pt x="57391" y="0"/>
                  </a:cubicBezTo>
                  <a:cubicBezTo>
                    <a:pt x="88695" y="0"/>
                    <a:pt x="120000" y="26086"/>
                    <a:pt x="120000" y="62608"/>
                  </a:cubicBezTo>
                  <a:cubicBezTo>
                    <a:pt x="120000" y="93913"/>
                    <a:pt x="88695" y="120000"/>
                    <a:pt x="57391" y="120000"/>
                  </a:cubicBezTo>
                  <a:close/>
                  <a:moveTo>
                    <a:pt x="57391" y="20869"/>
                  </a:moveTo>
                  <a:cubicBezTo>
                    <a:pt x="36521" y="20869"/>
                    <a:pt x="20869" y="41739"/>
                    <a:pt x="20869" y="62608"/>
                  </a:cubicBezTo>
                  <a:cubicBezTo>
                    <a:pt x="20869" y="83478"/>
                    <a:pt x="36521" y="99130"/>
                    <a:pt x="57391" y="99130"/>
                  </a:cubicBezTo>
                  <a:cubicBezTo>
                    <a:pt x="78260" y="99130"/>
                    <a:pt x="99130" y="83478"/>
                    <a:pt x="99130" y="62608"/>
                  </a:cubicBezTo>
                  <a:cubicBezTo>
                    <a:pt x="99130" y="41739"/>
                    <a:pt x="78260" y="20869"/>
                    <a:pt x="57391" y="2086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" y="119999"/>
                  </a:moveTo>
                  <a:lnTo>
                    <a:pt x="0" y="116210"/>
                  </a:lnTo>
                  <a:lnTo>
                    <a:pt x="100000" y="90947"/>
                  </a:lnTo>
                  <a:lnTo>
                    <a:pt x="100000" y="0"/>
                  </a:lnTo>
                  <a:lnTo>
                    <a:pt x="120000" y="0"/>
                  </a:lnTo>
                  <a:lnTo>
                    <a:pt x="120000" y="93473"/>
                  </a:lnTo>
                  <a:lnTo>
                    <a:pt x="10000" y="1199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Shape 94"/>
            <p:cNvSpPr/>
            <p:nvPr/>
          </p:nvSpPr>
          <p:spPr>
            <a:xfrm>
              <a:off x="52388" y="2066925"/>
              <a:ext cx="109537" cy="1095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608" y="120000"/>
                  </a:moveTo>
                  <a:cubicBezTo>
                    <a:pt x="26086" y="120000"/>
                    <a:pt x="0" y="93913"/>
                    <a:pt x="0" y="62608"/>
                  </a:cubicBezTo>
                  <a:cubicBezTo>
                    <a:pt x="0" y="26086"/>
                    <a:pt x="26086" y="0"/>
                    <a:pt x="62608" y="0"/>
                  </a:cubicBezTo>
                  <a:cubicBezTo>
                    <a:pt x="93913" y="0"/>
                    <a:pt x="120000" y="26086"/>
                    <a:pt x="120000" y="62608"/>
                  </a:cubicBezTo>
                  <a:cubicBezTo>
                    <a:pt x="120000" y="93913"/>
                    <a:pt x="93913" y="120000"/>
                    <a:pt x="62608" y="120000"/>
                  </a:cubicBezTo>
                  <a:close/>
                  <a:moveTo>
                    <a:pt x="62608" y="20869"/>
                  </a:moveTo>
                  <a:cubicBezTo>
                    <a:pt x="41739" y="20869"/>
                    <a:pt x="20869" y="41739"/>
                    <a:pt x="20869" y="62608"/>
                  </a:cubicBezTo>
                  <a:cubicBezTo>
                    <a:pt x="20869" y="83478"/>
                    <a:pt x="41739" y="99130"/>
                    <a:pt x="62608" y="99130"/>
                  </a:cubicBezTo>
                  <a:cubicBezTo>
                    <a:pt x="83478" y="99130"/>
                    <a:pt x="99130" y="83478"/>
                    <a:pt x="99130" y="62608"/>
                  </a:cubicBezTo>
                  <a:cubicBezTo>
                    <a:pt x="99130" y="41739"/>
                    <a:pt x="83478" y="20869"/>
                    <a:pt x="62608" y="2086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228725" y="4662487"/>
              <a:ext cx="23813" cy="2181224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319212" y="5041900"/>
              <a:ext cx="371474" cy="18018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92" y="120000"/>
                  </a:moveTo>
                  <a:lnTo>
                    <a:pt x="0" y="120000"/>
                  </a:lnTo>
                  <a:lnTo>
                    <a:pt x="0" y="54449"/>
                  </a:lnTo>
                  <a:lnTo>
                    <a:pt x="0" y="54132"/>
                  </a:lnTo>
                  <a:lnTo>
                    <a:pt x="112307" y="0"/>
                  </a:lnTo>
                  <a:lnTo>
                    <a:pt x="120000" y="634"/>
                  </a:lnTo>
                  <a:lnTo>
                    <a:pt x="7692" y="54766"/>
                  </a:lnTo>
                  <a:lnTo>
                    <a:pt x="7692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Shape 97"/>
            <p:cNvSpPr/>
            <p:nvPr/>
          </p:nvSpPr>
          <p:spPr>
            <a:xfrm>
              <a:off x="1147762" y="4481512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4000" y="108000"/>
                    <a:pt x="108000" y="87000"/>
                    <a:pt x="108000" y="60000"/>
                  </a:cubicBezTo>
                  <a:cubicBezTo>
                    <a:pt x="108000" y="33000"/>
                    <a:pt x="84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819150" y="3983037"/>
              <a:ext cx="347662" cy="28606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10136" y="120000"/>
                  </a:lnTo>
                  <a:lnTo>
                    <a:pt x="110136" y="78912"/>
                  </a:lnTo>
                  <a:lnTo>
                    <a:pt x="0" y="199"/>
                  </a:lnTo>
                  <a:lnTo>
                    <a:pt x="8219" y="0"/>
                  </a:lnTo>
                  <a:lnTo>
                    <a:pt x="120000" y="78912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Shape 99"/>
            <p:cNvSpPr/>
            <p:nvPr/>
          </p:nvSpPr>
          <p:spPr>
            <a:xfrm>
              <a:off x="728662" y="3806825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4000"/>
                    <a:pt x="33000" y="108000"/>
                    <a:pt x="60000" y="108000"/>
                  </a:cubicBezTo>
                  <a:cubicBezTo>
                    <a:pt x="87000" y="108000"/>
                    <a:pt x="108000" y="84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624012" y="4867275"/>
              <a:ext cx="190500" cy="1889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4000" y="108000"/>
                    <a:pt x="108000" y="87000"/>
                    <a:pt x="108000" y="60000"/>
                  </a:cubicBezTo>
                  <a:cubicBezTo>
                    <a:pt x="108000" y="33000"/>
                    <a:pt x="84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404937" y="5422900"/>
              <a:ext cx="371474" cy="14255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30" y="120000"/>
                  </a:moveTo>
                  <a:lnTo>
                    <a:pt x="0" y="120000"/>
                  </a:lnTo>
                  <a:lnTo>
                    <a:pt x="0" y="68819"/>
                  </a:lnTo>
                  <a:lnTo>
                    <a:pt x="0" y="68418"/>
                  </a:lnTo>
                  <a:lnTo>
                    <a:pt x="113846" y="0"/>
                  </a:lnTo>
                  <a:lnTo>
                    <a:pt x="120000" y="801"/>
                  </a:lnTo>
                  <a:lnTo>
                    <a:pt x="9230" y="69220"/>
                  </a:lnTo>
                  <a:lnTo>
                    <a:pt x="923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Shape 102"/>
            <p:cNvSpPr/>
            <p:nvPr/>
          </p:nvSpPr>
          <p:spPr>
            <a:xfrm>
              <a:off x="1666875" y="5945187"/>
              <a:ext cx="152399" cy="9128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750" y="120000"/>
                  </a:moveTo>
                  <a:lnTo>
                    <a:pt x="0" y="118747"/>
                  </a:lnTo>
                  <a:lnTo>
                    <a:pt x="101250" y="79930"/>
                  </a:lnTo>
                  <a:lnTo>
                    <a:pt x="101250" y="0"/>
                  </a:lnTo>
                  <a:lnTo>
                    <a:pt x="120000" y="0"/>
                  </a:lnTo>
                  <a:lnTo>
                    <a:pt x="120000" y="80556"/>
                  </a:lnTo>
                  <a:lnTo>
                    <a:pt x="1875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Shape 103"/>
            <p:cNvSpPr/>
            <p:nvPr/>
          </p:nvSpPr>
          <p:spPr>
            <a:xfrm>
              <a:off x="1709738" y="5246687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09738" y="5764212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766888" y="6330950"/>
              <a:ext cx="419099" cy="527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454" y="119999"/>
                  </a:moveTo>
                  <a:lnTo>
                    <a:pt x="0" y="117831"/>
                  </a:lnTo>
                  <a:lnTo>
                    <a:pt x="20454" y="74457"/>
                  </a:lnTo>
                  <a:lnTo>
                    <a:pt x="115909" y="0"/>
                  </a:lnTo>
                  <a:lnTo>
                    <a:pt x="120000" y="4337"/>
                  </a:lnTo>
                  <a:lnTo>
                    <a:pt x="27272" y="77710"/>
                  </a:lnTo>
                  <a:lnTo>
                    <a:pt x="5454" y="1199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Shape 106"/>
            <p:cNvSpPr/>
            <p:nvPr/>
          </p:nvSpPr>
          <p:spPr>
            <a:xfrm>
              <a:off x="2147888" y="6221412"/>
              <a:ext cx="157162" cy="1476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181" y="120000"/>
                  </a:moveTo>
                  <a:cubicBezTo>
                    <a:pt x="43636" y="120000"/>
                    <a:pt x="29090" y="112258"/>
                    <a:pt x="18181" y="100645"/>
                  </a:cubicBezTo>
                  <a:cubicBezTo>
                    <a:pt x="7272" y="92903"/>
                    <a:pt x="0" y="77419"/>
                    <a:pt x="0" y="58064"/>
                  </a:cubicBezTo>
                  <a:cubicBezTo>
                    <a:pt x="0" y="42580"/>
                    <a:pt x="7272" y="27096"/>
                    <a:pt x="18181" y="15483"/>
                  </a:cubicBezTo>
                  <a:cubicBezTo>
                    <a:pt x="29090" y="3870"/>
                    <a:pt x="43636" y="0"/>
                    <a:pt x="58181" y="0"/>
                  </a:cubicBezTo>
                  <a:cubicBezTo>
                    <a:pt x="72727" y="0"/>
                    <a:pt x="87272" y="3870"/>
                    <a:pt x="98181" y="15483"/>
                  </a:cubicBezTo>
                  <a:cubicBezTo>
                    <a:pt x="120000" y="38709"/>
                    <a:pt x="120000" y="77419"/>
                    <a:pt x="98181" y="100645"/>
                  </a:cubicBezTo>
                  <a:cubicBezTo>
                    <a:pt x="87272" y="112258"/>
                    <a:pt x="72727" y="120000"/>
                    <a:pt x="58181" y="120000"/>
                  </a:cubicBezTo>
                  <a:close/>
                  <a:moveTo>
                    <a:pt x="58181" y="15483"/>
                  </a:moveTo>
                  <a:cubicBezTo>
                    <a:pt x="47272" y="15483"/>
                    <a:pt x="36363" y="19354"/>
                    <a:pt x="29090" y="27096"/>
                  </a:cubicBezTo>
                  <a:cubicBezTo>
                    <a:pt x="21818" y="34838"/>
                    <a:pt x="14545" y="46451"/>
                    <a:pt x="14545" y="58064"/>
                  </a:cubicBezTo>
                  <a:cubicBezTo>
                    <a:pt x="14545" y="73548"/>
                    <a:pt x="21818" y="81290"/>
                    <a:pt x="29090" y="92903"/>
                  </a:cubicBezTo>
                  <a:cubicBezTo>
                    <a:pt x="36363" y="100645"/>
                    <a:pt x="47272" y="104516"/>
                    <a:pt x="58181" y="104516"/>
                  </a:cubicBezTo>
                  <a:cubicBezTo>
                    <a:pt x="69090" y="104516"/>
                    <a:pt x="80000" y="100645"/>
                    <a:pt x="87272" y="92903"/>
                  </a:cubicBezTo>
                  <a:cubicBezTo>
                    <a:pt x="105454" y="73548"/>
                    <a:pt x="105454" y="46451"/>
                    <a:pt x="87272" y="27096"/>
                  </a:cubicBezTo>
                  <a:cubicBezTo>
                    <a:pt x="80000" y="19354"/>
                    <a:pt x="69090" y="15483"/>
                    <a:pt x="58181" y="1548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755" y="120000"/>
                  </a:moveTo>
                  <a:lnTo>
                    <a:pt x="105306" y="102793"/>
                  </a:lnTo>
                  <a:lnTo>
                    <a:pt x="0" y="70954"/>
                  </a:lnTo>
                  <a:lnTo>
                    <a:pt x="0" y="0"/>
                  </a:lnTo>
                  <a:lnTo>
                    <a:pt x="12244" y="0"/>
                  </a:lnTo>
                  <a:lnTo>
                    <a:pt x="12244" y="70842"/>
                  </a:lnTo>
                  <a:lnTo>
                    <a:pt x="117551" y="102793"/>
                  </a:lnTo>
                  <a:lnTo>
                    <a:pt x="120000" y="120000"/>
                  </a:lnTo>
                  <a:lnTo>
                    <a:pt x="107755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Shape 108"/>
            <p:cNvSpPr/>
            <p:nvPr/>
          </p:nvSpPr>
          <p:spPr>
            <a:xfrm>
              <a:off x="633412" y="5103812"/>
              <a:ext cx="185738" cy="1857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538" y="120000"/>
                  </a:moveTo>
                  <a:cubicBezTo>
                    <a:pt x="27692" y="120000"/>
                    <a:pt x="0" y="92307"/>
                    <a:pt x="0" y="58461"/>
                  </a:cubicBezTo>
                  <a:cubicBezTo>
                    <a:pt x="0" y="27692"/>
                    <a:pt x="27692" y="0"/>
                    <a:pt x="61538" y="0"/>
                  </a:cubicBezTo>
                  <a:cubicBezTo>
                    <a:pt x="92307" y="0"/>
                    <a:pt x="120000" y="27692"/>
                    <a:pt x="120000" y="58461"/>
                  </a:cubicBezTo>
                  <a:cubicBezTo>
                    <a:pt x="120000" y="92307"/>
                    <a:pt x="92307" y="120000"/>
                    <a:pt x="61538" y="120000"/>
                  </a:cubicBezTo>
                  <a:close/>
                  <a:moveTo>
                    <a:pt x="61538" y="12307"/>
                  </a:moveTo>
                  <a:cubicBezTo>
                    <a:pt x="33846" y="12307"/>
                    <a:pt x="12307" y="33846"/>
                    <a:pt x="12307" y="58461"/>
                  </a:cubicBezTo>
                  <a:cubicBezTo>
                    <a:pt x="12307" y="86153"/>
                    <a:pt x="33846" y="107692"/>
                    <a:pt x="61538" y="107692"/>
                  </a:cubicBezTo>
                  <a:cubicBezTo>
                    <a:pt x="86153" y="107692"/>
                    <a:pt x="107692" y="86153"/>
                    <a:pt x="107692" y="58461"/>
                  </a:cubicBezTo>
                  <a:cubicBezTo>
                    <a:pt x="107692" y="33846"/>
                    <a:pt x="86153" y="12307"/>
                    <a:pt x="61538" y="1230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1876424" y="1122362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4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ubTitle" idx="1"/>
          </p:nvPr>
        </p:nvSpPr>
        <p:spPr>
          <a:xfrm>
            <a:off x="1876424" y="3602037"/>
            <a:ext cx="8791500" cy="16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1">
              <a:lnSpc>
                <a:spcPct val="120000"/>
              </a:lnSpc>
              <a:spcBef>
                <a:spcPts val="1000"/>
              </a:spcBef>
              <a:buClr>
                <a:schemeClr val="lt2"/>
              </a:buClr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dt" idx="10"/>
          </p:nvPr>
        </p:nvSpPr>
        <p:spPr>
          <a:xfrm>
            <a:off x="7077510" y="541020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9896910" y="5410198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תמונה פנורמית עם כיתוב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141409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pic" idx="2"/>
          </p:nvPr>
        </p:nvSpPr>
        <p:spPr>
          <a:xfrm>
            <a:off x="1141411" y="606425"/>
            <a:ext cx="9912353" cy="3299777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E7FDA3">
                <a:alpha val="60000"/>
              </a:srgbClr>
            </a:solidFill>
            <a:prstDash val="solid"/>
            <a:miter/>
            <a:headEnd type="none" w="med" len="med"/>
            <a:tailEnd type="none" w="med" len="med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91425" rIns="91425" bIns="91425" anchor="t" anchorCtr="0"/>
          <a:lstStyle>
            <a:lvl1pPr marL="228600" marR="0" lvl="0" indent="-22860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1141363" y="5124019"/>
            <a:ext cx="9910858" cy="682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כותרת וכיתוב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1141455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1141409" y="4419598"/>
            <a:ext cx="9904458" cy="1371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ציטוט עם כיתוב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1720643" y="3365557"/>
            <a:ext cx="8752299" cy="54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903512" y="732393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8000" b="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10537370" y="2764972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8000" b="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כרטיס שם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141409" y="2134041"/>
            <a:ext cx="9906000" cy="2511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1141363" y="4657655"/>
            <a:ext cx="9904505" cy="11406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עמודות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1141409" y="2674463"/>
            <a:ext cx="31968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1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2"/>
          </p:nvPr>
        </p:nvSpPr>
        <p:spPr>
          <a:xfrm>
            <a:off x="1127917" y="3360262"/>
            <a:ext cx="3208734" cy="24309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3"/>
          </p:nvPr>
        </p:nvSpPr>
        <p:spPr>
          <a:xfrm>
            <a:off x="4514766" y="2677634"/>
            <a:ext cx="3184385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1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body" idx="4"/>
          </p:nvPr>
        </p:nvSpPr>
        <p:spPr>
          <a:xfrm>
            <a:off x="4504212" y="3363435"/>
            <a:ext cx="3195829" cy="24309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7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1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6"/>
          </p:nvPr>
        </p:nvSpPr>
        <p:spPr>
          <a:xfrm>
            <a:off x="7852442" y="3360262"/>
            <a:ext cx="3194967" cy="24309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עמודת 3 תמונות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8" cy="190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1141412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1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pic" idx="2"/>
          </p:nvPr>
        </p:nvSpPr>
        <p:spPr>
          <a:xfrm>
            <a:off x="1141412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E7FDA3">
                <a:alpha val="60000"/>
              </a:srgbClr>
            </a:solidFill>
            <a:prstDash val="solid"/>
            <a:miter/>
            <a:headEnd type="none" w="med" len="med"/>
            <a:tailEnd type="none" w="med" len="med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91425" rIns="91425" bIns="91425" anchor="t" anchorCtr="0"/>
          <a:lstStyle>
            <a:lvl1pPr marL="228600" marR="0" lvl="0" indent="-22860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body" idx="3"/>
          </p:nvPr>
        </p:nvSpPr>
        <p:spPr>
          <a:xfrm>
            <a:off x="1141412" y="4980857"/>
            <a:ext cx="3195240" cy="817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399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1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E7FDA3">
                <a:alpha val="60000"/>
              </a:srgbClr>
            </a:solidFill>
            <a:prstDash val="solid"/>
            <a:miter/>
            <a:headEnd type="none" w="med" len="med"/>
            <a:tailEnd type="none" w="med" len="med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91425" rIns="91425" bIns="91425" anchor="t" anchorCtr="0"/>
          <a:lstStyle>
            <a:lvl1pPr marL="228600" marR="0" lvl="0" indent="-22860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6"/>
          </p:nvPr>
        </p:nvSpPr>
        <p:spPr>
          <a:xfrm>
            <a:off x="4487592" y="4980857"/>
            <a:ext cx="3200399" cy="8103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7"/>
          </p:nvPr>
        </p:nvSpPr>
        <p:spPr>
          <a:xfrm>
            <a:off x="7852567" y="4404594"/>
            <a:ext cx="3190740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1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E7FDA3">
                <a:alpha val="60000"/>
              </a:srgbClr>
            </a:solidFill>
            <a:prstDash val="solid"/>
            <a:miter/>
            <a:headEnd type="none" w="med" len="med"/>
            <a:tailEnd type="none" w="med" len="med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91425" rIns="91425" bIns="91425" anchor="t" anchorCtr="0"/>
          <a:lstStyle>
            <a:lvl1pPr marL="228600" marR="0" lvl="0" indent="-22860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body" idx="9"/>
          </p:nvPr>
        </p:nvSpPr>
        <p:spPr>
          <a:xfrm>
            <a:off x="7852442" y="4980853"/>
            <a:ext cx="3194967" cy="8103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כותרת וטקסט אנכי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 rot="5400000">
            <a:off x="4323554" y="-932655"/>
            <a:ext cx="3541713" cy="990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3810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כותרת אנכית וטקסט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 rot="5400000">
            <a:off x="7454104" y="2197894"/>
            <a:ext cx="5181601" cy="20050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 rot="5400000">
            <a:off x="2424904" y="-673895"/>
            <a:ext cx="5181601" cy="77485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3810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תמונה עם כיתוב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5934507" cy="16398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idx="2"/>
          </p:nvPr>
        </p:nvSpPr>
        <p:spPr>
          <a:xfrm>
            <a:off x="7380721" y="609600"/>
            <a:ext cx="3666689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E7FDA3">
                <a:alpha val="60000"/>
              </a:srgbClr>
            </a:solidFill>
            <a:prstDash val="solid"/>
            <a:miter/>
            <a:headEnd type="none" w="med" len="med"/>
            <a:tailEnd type="none" w="med" len="med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1141409" y="2249485"/>
            <a:ext cx="5934510" cy="35417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כותרת ותוכן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5998" cy="35417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3810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שני תכנים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1141409" y="2249485"/>
            <a:ext cx="4878388" cy="35417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3810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2"/>
          </p:nvPr>
        </p:nvSpPr>
        <p:spPr>
          <a:xfrm>
            <a:off x="6172200" y="2249485"/>
            <a:ext cx="4875211" cy="35417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3810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5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כותרת מקטע עליונה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141411" y="1419225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השוואה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141411" y="619125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370019" y="2249485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1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2"/>
          </p:nvPr>
        </p:nvSpPr>
        <p:spPr>
          <a:xfrm>
            <a:off x="1141409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3810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3"/>
          </p:nvPr>
        </p:nvSpPr>
        <p:spPr>
          <a:xfrm>
            <a:off x="6400807" y="2249484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1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09" cy="2717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3810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כותרת בלבד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ריק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תוכן עם כיתוב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1146704" y="609600"/>
            <a:ext cx="3856037" cy="1639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8" cy="51985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28600" marR="0" lvl="0" indent="-3810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2"/>
          </p:nvPr>
        </p:nvSpPr>
        <p:spPr>
          <a:xfrm>
            <a:off x="1146704" y="2249485"/>
            <a:ext cx="3856037" cy="35417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5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Shape 7"/>
          <p:cNvGrpSpPr/>
          <p:nvPr/>
        </p:nvGrpSpPr>
        <p:grpSpPr>
          <a:xfrm>
            <a:off x="-14288" y="0"/>
            <a:ext cx="12053888" cy="6858000"/>
            <a:chOff x="-14288" y="0"/>
            <a:chExt cx="12053888" cy="6858000"/>
          </a:xfrm>
        </p:grpSpPr>
        <p:grpSp>
          <p:nvGrpSpPr>
            <p:cNvPr id="8" name="Shape 8"/>
            <p:cNvGrpSpPr/>
            <p:nvPr/>
          </p:nvGrpSpPr>
          <p:grpSpPr>
            <a:xfrm>
              <a:off x="-14288" y="0"/>
              <a:ext cx="1220788" cy="6858000"/>
              <a:chOff x="-14288" y="0"/>
              <a:chExt cx="1220788" cy="6858000"/>
            </a:xfrm>
          </p:grpSpPr>
          <p:sp>
            <p:nvSpPr>
              <p:cNvPr id="9" name="Shape 9"/>
              <p:cNvSpPr/>
              <p:nvPr/>
            </p:nvSpPr>
            <p:spPr>
              <a:xfrm>
                <a:off x="114300" y="4763"/>
                <a:ext cx="23813" cy="2181224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0" name="Shape 10"/>
              <p:cNvSpPr/>
              <p:nvPr/>
            </p:nvSpPr>
            <p:spPr>
              <a:xfrm>
                <a:off x="33336" y="2176463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4000" y="108000"/>
                      <a:pt x="108000" y="87000"/>
                      <a:pt x="108000" y="60000"/>
                    </a:cubicBezTo>
                    <a:cubicBezTo>
                      <a:pt x="108000" y="33000"/>
                      <a:pt x="84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1" name="Shape 11"/>
              <p:cNvSpPr/>
              <p:nvPr/>
            </p:nvSpPr>
            <p:spPr>
              <a:xfrm>
                <a:off x="28575" y="4021137"/>
                <a:ext cx="190500" cy="1889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6000" y="12000"/>
                      <a:pt x="12000" y="33000"/>
                      <a:pt x="12000" y="60000"/>
                    </a:cubicBezTo>
                    <a:cubicBezTo>
                      <a:pt x="12000" y="87000"/>
                      <a:pt x="36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2" name="Shape 12"/>
              <p:cNvSpPr/>
              <p:nvPr/>
            </p:nvSpPr>
            <p:spPr>
              <a:xfrm>
                <a:off x="200025" y="4763"/>
                <a:ext cx="369888" cy="181133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274" y="120000"/>
                    </a:moveTo>
                    <a:lnTo>
                      <a:pt x="0" y="65836"/>
                    </a:lnTo>
                    <a:lnTo>
                      <a:pt x="0" y="0"/>
                    </a:lnTo>
                    <a:lnTo>
                      <a:pt x="7725" y="0"/>
                    </a:lnTo>
                    <a:lnTo>
                      <a:pt x="7725" y="65521"/>
                    </a:lnTo>
                    <a:lnTo>
                      <a:pt x="120000" y="119368"/>
                    </a:lnTo>
                    <a:lnTo>
                      <a:pt x="112274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Shape 1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9000" y="0"/>
                      <a:pt x="120000" y="18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4000" y="108000"/>
                      <a:pt x="108000" y="87000"/>
                      <a:pt x="108000" y="60000"/>
                    </a:cubicBezTo>
                    <a:cubicBezTo>
                      <a:pt x="108000" y="27000"/>
                      <a:pt x="93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" name="Shape 14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3819" y="120000"/>
                    </a:moveTo>
                    <a:lnTo>
                      <a:pt x="0" y="51009"/>
                    </a:lnTo>
                    <a:lnTo>
                      <a:pt x="0" y="0"/>
                    </a:lnTo>
                    <a:lnTo>
                      <a:pt x="9270" y="0"/>
                    </a:lnTo>
                    <a:lnTo>
                      <a:pt x="9270" y="50610"/>
                    </a:lnTo>
                    <a:lnTo>
                      <a:pt x="120000" y="119200"/>
                    </a:lnTo>
                    <a:lnTo>
                      <a:pt x="113819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Shape 15"/>
              <p:cNvSpPr/>
              <p:nvPr/>
            </p:nvSpPr>
            <p:spPr>
              <a:xfrm>
                <a:off x="546100" y="0"/>
                <a:ext cx="152399" cy="9128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120000"/>
                    </a:moveTo>
                    <a:lnTo>
                      <a:pt x="97500" y="120000"/>
                    </a:lnTo>
                    <a:lnTo>
                      <a:pt x="97500" y="40069"/>
                    </a:lnTo>
                    <a:lnTo>
                      <a:pt x="0" y="1252"/>
                    </a:lnTo>
                    <a:lnTo>
                      <a:pt x="18750" y="0"/>
                    </a:lnTo>
                    <a:lnTo>
                      <a:pt x="120000" y="39443"/>
                    </a:lnTo>
                    <a:lnTo>
                      <a:pt x="12000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Shape 16"/>
              <p:cNvSpPr/>
              <p:nvPr/>
            </p:nvSpPr>
            <p:spPr>
              <a:xfrm>
                <a:off x="588962" y="1420812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9000" y="0"/>
                      <a:pt x="120000" y="21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27000"/>
                      <a:pt x="93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588962" y="903287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5939" y="119999"/>
                    </a:moveTo>
                    <a:lnTo>
                      <a:pt x="21654" y="44457"/>
                    </a:lnTo>
                    <a:lnTo>
                      <a:pt x="0" y="2168"/>
                    </a:lnTo>
                    <a:lnTo>
                      <a:pt x="6766" y="0"/>
                    </a:lnTo>
                    <a:lnTo>
                      <a:pt x="28421" y="41204"/>
                    </a:lnTo>
                    <a:lnTo>
                      <a:pt x="120000" y="115662"/>
                    </a:lnTo>
                    <a:lnTo>
                      <a:pt x="115939" y="119999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Shape 19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45882" y="120000"/>
                      <a:pt x="31764" y="116129"/>
                      <a:pt x="21176" y="104516"/>
                    </a:cubicBezTo>
                    <a:cubicBezTo>
                      <a:pt x="0" y="77419"/>
                      <a:pt x="0" y="38709"/>
                      <a:pt x="21176" y="15483"/>
                    </a:cubicBezTo>
                    <a:cubicBezTo>
                      <a:pt x="31764" y="3870"/>
                      <a:pt x="45882" y="0"/>
                      <a:pt x="60000" y="0"/>
                    </a:cubicBezTo>
                    <a:cubicBezTo>
                      <a:pt x="74117" y="0"/>
                      <a:pt x="88235" y="3870"/>
                      <a:pt x="98823" y="15483"/>
                    </a:cubicBezTo>
                    <a:cubicBezTo>
                      <a:pt x="120000" y="38709"/>
                      <a:pt x="120000" y="77419"/>
                      <a:pt x="98823" y="104516"/>
                    </a:cubicBezTo>
                    <a:cubicBezTo>
                      <a:pt x="88235" y="116129"/>
                      <a:pt x="74117" y="120000"/>
                      <a:pt x="60000" y="120000"/>
                    </a:cubicBezTo>
                    <a:close/>
                    <a:moveTo>
                      <a:pt x="60000" y="15483"/>
                    </a:moveTo>
                    <a:cubicBezTo>
                      <a:pt x="49411" y="15483"/>
                      <a:pt x="38823" y="19354"/>
                      <a:pt x="31764" y="27096"/>
                    </a:cubicBezTo>
                    <a:cubicBezTo>
                      <a:pt x="14117" y="46451"/>
                      <a:pt x="14117" y="73548"/>
                      <a:pt x="31764" y="92903"/>
                    </a:cubicBezTo>
                    <a:cubicBezTo>
                      <a:pt x="38823" y="100645"/>
                      <a:pt x="49411" y="104516"/>
                      <a:pt x="60000" y="104516"/>
                    </a:cubicBezTo>
                    <a:cubicBezTo>
                      <a:pt x="70588" y="104516"/>
                      <a:pt x="81176" y="100645"/>
                      <a:pt x="88235" y="92903"/>
                    </a:cubicBezTo>
                    <a:cubicBezTo>
                      <a:pt x="105882" y="73548"/>
                      <a:pt x="105882" y="46451"/>
                      <a:pt x="88235" y="27096"/>
                    </a:cubicBezTo>
                    <a:cubicBezTo>
                      <a:pt x="81176" y="19354"/>
                      <a:pt x="70588" y="15483"/>
                      <a:pt x="60000" y="154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20" name="Shape 20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sp>
            <p:nvSpPr>
              <p:cNvPr id="21" name="Shape 21"/>
              <p:cNvSpPr/>
              <p:nvPr/>
            </p:nvSpPr>
            <p:spPr>
              <a:xfrm>
                <a:off x="9525" y="1801813"/>
                <a:ext cx="123824" cy="127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230" y="120000"/>
                    </a:moveTo>
                    <a:lnTo>
                      <a:pt x="0" y="106500"/>
                    </a:lnTo>
                    <a:lnTo>
                      <a:pt x="106153" y="0"/>
                    </a:lnTo>
                    <a:lnTo>
                      <a:pt x="120000" y="13500"/>
                    </a:lnTo>
                    <a:lnTo>
                      <a:pt x="923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Shape 22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120000"/>
                    </a:moveTo>
                    <a:lnTo>
                      <a:pt x="100645" y="120000"/>
                    </a:lnTo>
                    <a:lnTo>
                      <a:pt x="100645" y="30891"/>
                    </a:lnTo>
                    <a:lnTo>
                      <a:pt x="0" y="4752"/>
                    </a:lnTo>
                    <a:lnTo>
                      <a:pt x="15483" y="0"/>
                    </a:lnTo>
                    <a:lnTo>
                      <a:pt x="120000" y="27326"/>
                    </a:lnTo>
                    <a:lnTo>
                      <a:pt x="12000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Shape 23"/>
              <p:cNvSpPr/>
              <p:nvPr/>
            </p:nvSpPr>
            <p:spPr>
              <a:xfrm>
                <a:off x="128586" y="1382712"/>
                <a:ext cx="142875" cy="47624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120000"/>
                    </a:moveTo>
                    <a:lnTo>
                      <a:pt x="104000" y="120000"/>
                    </a:lnTo>
                    <a:lnTo>
                      <a:pt x="104000" y="33600"/>
                    </a:lnTo>
                    <a:lnTo>
                      <a:pt x="0" y="3600"/>
                    </a:lnTo>
                    <a:lnTo>
                      <a:pt x="12000" y="0"/>
                    </a:lnTo>
                    <a:lnTo>
                      <a:pt x="120000" y="32400"/>
                    </a:lnTo>
                    <a:lnTo>
                      <a:pt x="12000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Shape 24"/>
              <p:cNvSpPr/>
              <p:nvPr/>
            </p:nvSpPr>
            <p:spPr>
              <a:xfrm>
                <a:off x="204786" y="1849438"/>
                <a:ext cx="114300" cy="10794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30000" y="120000"/>
                      <a:pt x="0" y="93913"/>
                      <a:pt x="0" y="62608"/>
                    </a:cubicBezTo>
                    <a:cubicBezTo>
                      <a:pt x="0" y="26086"/>
                      <a:pt x="30000" y="0"/>
                      <a:pt x="60000" y="0"/>
                    </a:cubicBezTo>
                    <a:cubicBezTo>
                      <a:pt x="90000" y="0"/>
                      <a:pt x="120000" y="26086"/>
                      <a:pt x="120000" y="62608"/>
                    </a:cubicBezTo>
                    <a:cubicBezTo>
                      <a:pt x="120000" y="93913"/>
                      <a:pt x="90000" y="120000"/>
                      <a:pt x="60000" y="120000"/>
                    </a:cubicBezTo>
                    <a:close/>
                    <a:moveTo>
                      <a:pt x="60000" y="20869"/>
                    </a:moveTo>
                    <a:cubicBezTo>
                      <a:pt x="40000" y="20869"/>
                      <a:pt x="20000" y="41739"/>
                      <a:pt x="20000" y="62608"/>
                    </a:cubicBezTo>
                    <a:cubicBezTo>
                      <a:pt x="20000" y="83478"/>
                      <a:pt x="40000" y="99130"/>
                      <a:pt x="60000" y="99130"/>
                    </a:cubicBezTo>
                    <a:cubicBezTo>
                      <a:pt x="80000" y="99130"/>
                      <a:pt x="100000" y="83478"/>
                      <a:pt x="100000" y="62608"/>
                    </a:cubicBezTo>
                    <a:cubicBezTo>
                      <a:pt x="100000" y="41739"/>
                      <a:pt x="80000" y="20869"/>
                      <a:pt x="60000" y="208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133350" y="4662487"/>
                <a:ext cx="23813" cy="2181224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7725" y="120000"/>
                    </a:moveTo>
                    <a:lnTo>
                      <a:pt x="0" y="120000"/>
                    </a:lnTo>
                    <a:lnTo>
                      <a:pt x="0" y="54449"/>
                    </a:lnTo>
                    <a:lnTo>
                      <a:pt x="0" y="54132"/>
                    </a:lnTo>
                    <a:lnTo>
                      <a:pt x="112274" y="0"/>
                    </a:lnTo>
                    <a:lnTo>
                      <a:pt x="120000" y="634"/>
                    </a:lnTo>
                    <a:lnTo>
                      <a:pt x="7725" y="54766"/>
                    </a:lnTo>
                    <a:lnTo>
                      <a:pt x="7725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Shape 27"/>
              <p:cNvSpPr/>
              <p:nvPr/>
            </p:nvSpPr>
            <p:spPr>
              <a:xfrm>
                <a:off x="52386" y="4481512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4000" y="108000"/>
                      <a:pt x="108000" y="87000"/>
                      <a:pt x="108000" y="60000"/>
                    </a:cubicBezTo>
                    <a:cubicBezTo>
                      <a:pt x="108000" y="33000"/>
                      <a:pt x="84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-14288" y="5627687"/>
                <a:ext cx="85724" cy="12160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120000"/>
                    </a:moveTo>
                    <a:lnTo>
                      <a:pt x="80000" y="120000"/>
                    </a:lnTo>
                    <a:lnTo>
                      <a:pt x="80000" y="23342"/>
                    </a:lnTo>
                    <a:lnTo>
                      <a:pt x="0" y="469"/>
                    </a:lnTo>
                    <a:lnTo>
                      <a:pt x="40000" y="0"/>
                    </a:lnTo>
                    <a:lnTo>
                      <a:pt x="120000" y="22872"/>
                    </a:lnTo>
                    <a:lnTo>
                      <a:pt x="12000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Shape 29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0" name="Shape 30"/>
              <p:cNvSpPr/>
              <p:nvPr/>
            </p:nvSpPr>
            <p:spPr>
              <a:xfrm>
                <a:off x="309562" y="5422900"/>
                <a:ext cx="374649" cy="142557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152" y="120000"/>
                    </a:moveTo>
                    <a:lnTo>
                      <a:pt x="0" y="120000"/>
                    </a:lnTo>
                    <a:lnTo>
                      <a:pt x="0" y="68819"/>
                    </a:lnTo>
                    <a:lnTo>
                      <a:pt x="1525" y="68418"/>
                    </a:lnTo>
                    <a:lnTo>
                      <a:pt x="112372" y="0"/>
                    </a:lnTo>
                    <a:lnTo>
                      <a:pt x="120000" y="801"/>
                    </a:lnTo>
                    <a:lnTo>
                      <a:pt x="9152" y="69220"/>
                    </a:lnTo>
                    <a:lnTo>
                      <a:pt x="9152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Shape 31"/>
              <p:cNvSpPr/>
              <p:nvPr/>
            </p:nvSpPr>
            <p:spPr>
              <a:xfrm>
                <a:off x="569912" y="5945187"/>
                <a:ext cx="152399" cy="9128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8750" y="120000"/>
                    </a:moveTo>
                    <a:lnTo>
                      <a:pt x="0" y="118747"/>
                    </a:lnTo>
                    <a:lnTo>
                      <a:pt x="101250" y="79930"/>
                    </a:lnTo>
                    <a:lnTo>
                      <a:pt x="101250" y="0"/>
                    </a:lnTo>
                    <a:lnTo>
                      <a:pt x="120000" y="0"/>
                    </a:lnTo>
                    <a:lnTo>
                      <a:pt x="120000" y="80556"/>
                    </a:lnTo>
                    <a:lnTo>
                      <a:pt x="1875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Shape 32"/>
              <p:cNvSpPr/>
              <p:nvPr/>
            </p:nvSpPr>
            <p:spPr>
              <a:xfrm>
                <a:off x="612775" y="5246687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6000" y="12000"/>
                      <a:pt x="12000" y="33000"/>
                      <a:pt x="12000" y="60000"/>
                    </a:cubicBezTo>
                    <a:cubicBezTo>
                      <a:pt x="12000" y="87000"/>
                      <a:pt x="36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3" name="Shape 33"/>
              <p:cNvSpPr/>
              <p:nvPr/>
            </p:nvSpPr>
            <p:spPr>
              <a:xfrm>
                <a:off x="612775" y="5764212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6000" y="12000"/>
                      <a:pt x="12000" y="33000"/>
                      <a:pt x="12000" y="60000"/>
                    </a:cubicBezTo>
                    <a:cubicBezTo>
                      <a:pt x="12000" y="87000"/>
                      <a:pt x="36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>
                <a:off x="669925" y="6330950"/>
                <a:ext cx="417513" cy="5175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844" y="120000"/>
                    </a:moveTo>
                    <a:lnTo>
                      <a:pt x="0" y="117791"/>
                    </a:lnTo>
                    <a:lnTo>
                      <a:pt x="20532" y="75828"/>
                    </a:lnTo>
                    <a:lnTo>
                      <a:pt x="21901" y="75828"/>
                    </a:lnTo>
                    <a:lnTo>
                      <a:pt x="115893" y="0"/>
                    </a:lnTo>
                    <a:lnTo>
                      <a:pt x="120000" y="4417"/>
                    </a:lnTo>
                    <a:lnTo>
                      <a:pt x="27376" y="79141"/>
                    </a:lnTo>
                    <a:lnTo>
                      <a:pt x="6844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Shape 35"/>
              <p:cNvSpPr/>
              <p:nvPr/>
            </p:nvSpPr>
            <p:spPr>
              <a:xfrm>
                <a:off x="1049337" y="6221412"/>
                <a:ext cx="157162" cy="1476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8181" y="120000"/>
                    </a:moveTo>
                    <a:cubicBezTo>
                      <a:pt x="43636" y="120000"/>
                      <a:pt x="29090" y="112258"/>
                      <a:pt x="18181" y="100645"/>
                    </a:cubicBezTo>
                    <a:cubicBezTo>
                      <a:pt x="7272" y="92903"/>
                      <a:pt x="0" y="77419"/>
                      <a:pt x="0" y="58064"/>
                    </a:cubicBezTo>
                    <a:cubicBezTo>
                      <a:pt x="0" y="42580"/>
                      <a:pt x="7272" y="27096"/>
                      <a:pt x="18181" y="15483"/>
                    </a:cubicBezTo>
                    <a:cubicBezTo>
                      <a:pt x="29090" y="3870"/>
                      <a:pt x="43636" y="0"/>
                      <a:pt x="58181" y="0"/>
                    </a:cubicBezTo>
                    <a:cubicBezTo>
                      <a:pt x="72727" y="0"/>
                      <a:pt x="87272" y="3870"/>
                      <a:pt x="98181" y="15483"/>
                    </a:cubicBezTo>
                    <a:cubicBezTo>
                      <a:pt x="120000" y="38709"/>
                      <a:pt x="120000" y="77419"/>
                      <a:pt x="98181" y="100645"/>
                    </a:cubicBezTo>
                    <a:cubicBezTo>
                      <a:pt x="87272" y="112258"/>
                      <a:pt x="72727" y="120000"/>
                      <a:pt x="58181" y="120000"/>
                    </a:cubicBezTo>
                    <a:close/>
                    <a:moveTo>
                      <a:pt x="58181" y="15483"/>
                    </a:moveTo>
                    <a:cubicBezTo>
                      <a:pt x="47272" y="15483"/>
                      <a:pt x="36363" y="19354"/>
                      <a:pt x="29090" y="27096"/>
                    </a:cubicBezTo>
                    <a:cubicBezTo>
                      <a:pt x="21818" y="34838"/>
                      <a:pt x="14545" y="46451"/>
                      <a:pt x="14545" y="58064"/>
                    </a:cubicBezTo>
                    <a:cubicBezTo>
                      <a:pt x="14545" y="73548"/>
                      <a:pt x="21818" y="81290"/>
                      <a:pt x="29090" y="92903"/>
                    </a:cubicBezTo>
                    <a:cubicBezTo>
                      <a:pt x="36363" y="100645"/>
                      <a:pt x="47272" y="104516"/>
                      <a:pt x="58181" y="104516"/>
                    </a:cubicBezTo>
                    <a:cubicBezTo>
                      <a:pt x="69090" y="104516"/>
                      <a:pt x="80000" y="100645"/>
                      <a:pt x="87272" y="92903"/>
                    </a:cubicBezTo>
                    <a:cubicBezTo>
                      <a:pt x="105454" y="73548"/>
                      <a:pt x="105454" y="46451"/>
                      <a:pt x="87272" y="27096"/>
                    </a:cubicBezTo>
                    <a:cubicBezTo>
                      <a:pt x="80000" y="19354"/>
                      <a:pt x="69090" y="15483"/>
                      <a:pt x="58181" y="154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1364911" y="0"/>
              <a:ext cx="674688" cy="6848476"/>
              <a:chOff x="11364911" y="0"/>
              <a:chExt cx="674688" cy="6848476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11483975" y="0"/>
                <a:ext cx="417513" cy="51276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475" y="120000"/>
                    </a:moveTo>
                    <a:lnTo>
                      <a:pt x="0" y="116656"/>
                    </a:lnTo>
                    <a:lnTo>
                      <a:pt x="92623" y="40123"/>
                    </a:lnTo>
                    <a:lnTo>
                      <a:pt x="113155" y="0"/>
                    </a:lnTo>
                    <a:lnTo>
                      <a:pt x="120000" y="2229"/>
                    </a:lnTo>
                    <a:lnTo>
                      <a:pt x="99467" y="43467"/>
                    </a:lnTo>
                    <a:lnTo>
                      <a:pt x="99467" y="43467"/>
                    </a:lnTo>
                    <a:lnTo>
                      <a:pt x="5475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Shape 38"/>
              <p:cNvSpPr/>
              <p:nvPr/>
            </p:nvSpPr>
            <p:spPr>
              <a:xfrm>
                <a:off x="11364911" y="474662"/>
                <a:ext cx="157162" cy="1523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1818" y="120000"/>
                    </a:moveTo>
                    <a:cubicBezTo>
                      <a:pt x="47272" y="120000"/>
                      <a:pt x="32727" y="112500"/>
                      <a:pt x="21818" y="101250"/>
                    </a:cubicBezTo>
                    <a:cubicBezTo>
                      <a:pt x="0" y="78750"/>
                      <a:pt x="0" y="41250"/>
                      <a:pt x="21818" y="18750"/>
                    </a:cubicBezTo>
                    <a:cubicBezTo>
                      <a:pt x="32727" y="7500"/>
                      <a:pt x="47272" y="0"/>
                      <a:pt x="61818" y="0"/>
                    </a:cubicBezTo>
                    <a:cubicBezTo>
                      <a:pt x="76363" y="0"/>
                      <a:pt x="90909" y="7500"/>
                      <a:pt x="101818" y="18750"/>
                    </a:cubicBezTo>
                    <a:cubicBezTo>
                      <a:pt x="112727" y="30000"/>
                      <a:pt x="120000" y="45000"/>
                      <a:pt x="120000" y="60000"/>
                    </a:cubicBezTo>
                    <a:cubicBezTo>
                      <a:pt x="120000" y="75000"/>
                      <a:pt x="112727" y="90000"/>
                      <a:pt x="101818" y="101250"/>
                    </a:cubicBezTo>
                    <a:cubicBezTo>
                      <a:pt x="90909" y="112500"/>
                      <a:pt x="76363" y="120000"/>
                      <a:pt x="61818" y="120000"/>
                    </a:cubicBezTo>
                    <a:close/>
                    <a:moveTo>
                      <a:pt x="61818" y="15000"/>
                    </a:moveTo>
                    <a:cubicBezTo>
                      <a:pt x="50909" y="15000"/>
                      <a:pt x="40000" y="22500"/>
                      <a:pt x="32727" y="30000"/>
                    </a:cubicBezTo>
                    <a:cubicBezTo>
                      <a:pt x="14545" y="45000"/>
                      <a:pt x="14545" y="75000"/>
                      <a:pt x="32727" y="90000"/>
                    </a:cubicBezTo>
                    <a:cubicBezTo>
                      <a:pt x="40000" y="101250"/>
                      <a:pt x="50909" y="105000"/>
                      <a:pt x="61818" y="105000"/>
                    </a:cubicBezTo>
                    <a:cubicBezTo>
                      <a:pt x="72727" y="105000"/>
                      <a:pt x="83636" y="101250"/>
                      <a:pt x="94545" y="90000"/>
                    </a:cubicBezTo>
                    <a:cubicBezTo>
                      <a:pt x="109090" y="75000"/>
                      <a:pt x="109090" y="45000"/>
                      <a:pt x="94545" y="30000"/>
                    </a:cubicBezTo>
                    <a:cubicBezTo>
                      <a:pt x="83636" y="22500"/>
                      <a:pt x="72727" y="15000"/>
                      <a:pt x="61818" y="15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11631611" y="1539875"/>
                <a:ext cx="188913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11531600" y="5694362"/>
                <a:ext cx="298450" cy="11541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574" y="120000"/>
                    </a:moveTo>
                    <a:lnTo>
                      <a:pt x="0" y="120000"/>
                    </a:lnTo>
                    <a:lnTo>
                      <a:pt x="0" y="67180"/>
                    </a:lnTo>
                    <a:lnTo>
                      <a:pt x="0" y="67180"/>
                    </a:lnTo>
                    <a:lnTo>
                      <a:pt x="112340" y="0"/>
                    </a:lnTo>
                    <a:lnTo>
                      <a:pt x="120000" y="990"/>
                    </a:lnTo>
                    <a:lnTo>
                      <a:pt x="9574" y="67675"/>
                    </a:lnTo>
                    <a:lnTo>
                      <a:pt x="9574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Shape 41"/>
              <p:cNvSpPr/>
              <p:nvPr/>
            </p:nvSpPr>
            <p:spPr>
              <a:xfrm>
                <a:off x="11772900" y="5551487"/>
                <a:ext cx="157162" cy="15557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1818" y="120000"/>
                    </a:moveTo>
                    <a:cubicBezTo>
                      <a:pt x="29090" y="120000"/>
                      <a:pt x="0" y="90909"/>
                      <a:pt x="0" y="58181"/>
                    </a:cubicBezTo>
                    <a:cubicBezTo>
                      <a:pt x="0" y="25454"/>
                      <a:pt x="29090" y="0"/>
                      <a:pt x="61818" y="0"/>
                    </a:cubicBezTo>
                    <a:cubicBezTo>
                      <a:pt x="94545" y="0"/>
                      <a:pt x="120000" y="25454"/>
                      <a:pt x="120000" y="58181"/>
                    </a:cubicBezTo>
                    <a:cubicBezTo>
                      <a:pt x="120000" y="90909"/>
                      <a:pt x="94545" y="120000"/>
                      <a:pt x="61818" y="120000"/>
                    </a:cubicBezTo>
                    <a:close/>
                    <a:moveTo>
                      <a:pt x="61818" y="14545"/>
                    </a:moveTo>
                    <a:cubicBezTo>
                      <a:pt x="36363" y="14545"/>
                      <a:pt x="14545" y="32727"/>
                      <a:pt x="14545" y="58181"/>
                    </a:cubicBezTo>
                    <a:cubicBezTo>
                      <a:pt x="14545" y="83636"/>
                      <a:pt x="36363" y="105454"/>
                      <a:pt x="61818" y="105454"/>
                    </a:cubicBezTo>
                    <a:cubicBezTo>
                      <a:pt x="83636" y="105454"/>
                      <a:pt x="105454" y="83636"/>
                      <a:pt x="105454" y="58181"/>
                    </a:cubicBezTo>
                    <a:cubicBezTo>
                      <a:pt x="105454" y="32727"/>
                      <a:pt x="83636" y="14545"/>
                      <a:pt x="61818" y="1454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2" name="Shape 42"/>
              <p:cNvSpPr/>
              <p:nvPr/>
            </p:nvSpPr>
            <p:spPr>
              <a:xfrm>
                <a:off x="11710986" y="4763"/>
                <a:ext cx="304799" cy="15446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375" y="120000"/>
                    </a:moveTo>
                    <a:lnTo>
                      <a:pt x="0" y="120000"/>
                    </a:lnTo>
                    <a:lnTo>
                      <a:pt x="0" y="97430"/>
                    </a:lnTo>
                    <a:lnTo>
                      <a:pt x="108750" y="75724"/>
                    </a:lnTo>
                    <a:lnTo>
                      <a:pt x="108750" y="0"/>
                    </a:lnTo>
                    <a:lnTo>
                      <a:pt x="120000" y="0"/>
                    </a:lnTo>
                    <a:lnTo>
                      <a:pt x="120000" y="76464"/>
                    </a:lnTo>
                    <a:lnTo>
                      <a:pt x="9375" y="98170"/>
                    </a:lnTo>
                    <a:lnTo>
                      <a:pt x="9375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Shape 4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11441111" y="5046662"/>
                <a:ext cx="307974" cy="18018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34" y="120000"/>
                    </a:moveTo>
                    <a:lnTo>
                      <a:pt x="0" y="120000"/>
                    </a:lnTo>
                    <a:lnTo>
                      <a:pt x="0" y="37427"/>
                    </a:lnTo>
                    <a:lnTo>
                      <a:pt x="108865" y="18713"/>
                    </a:lnTo>
                    <a:lnTo>
                      <a:pt x="108865" y="0"/>
                    </a:lnTo>
                    <a:lnTo>
                      <a:pt x="120000" y="0"/>
                    </a:lnTo>
                    <a:lnTo>
                      <a:pt x="120000" y="19348"/>
                    </a:lnTo>
                    <a:lnTo>
                      <a:pt x="11134" y="38061"/>
                    </a:lnTo>
                    <a:lnTo>
                      <a:pt x="11134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Shape 45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6000" y="12000"/>
                      <a:pt x="12000" y="33000"/>
                      <a:pt x="12000" y="60000"/>
                    </a:cubicBezTo>
                    <a:cubicBezTo>
                      <a:pt x="12000" y="87000"/>
                      <a:pt x="36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6" name="Shape 46"/>
              <p:cNvSpPr/>
              <p:nvPr/>
            </p:nvSpPr>
            <p:spPr>
              <a:xfrm>
                <a:off x="11939586" y="6596063"/>
                <a:ext cx="23813" cy="252412"/>
              </a:xfrm>
              <a:prstGeom prst="rect">
                <a:avLst/>
              </a:pr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5998" cy="35417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3810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affle.io/Openu20950/2017-app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ravis-ci.com/Openu20950/2017-app1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ctrTitle"/>
          </p:nvPr>
        </p:nvSpPr>
        <p:spPr>
          <a:xfrm>
            <a:off x="516025" y="2795393"/>
            <a:ext cx="8791500" cy="1039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OPENAPP</a:t>
            </a:r>
          </a:p>
        </p:txBody>
      </p:sp>
      <p:sp>
        <p:nvSpPr>
          <p:cNvPr id="235" name="Shape 235"/>
          <p:cNvSpPr txBox="1">
            <a:spLocks noGrp="1"/>
          </p:cNvSpPr>
          <p:nvPr>
            <p:ph type="subTitle" idx="1"/>
          </p:nvPr>
        </p:nvSpPr>
        <p:spPr>
          <a:xfrm>
            <a:off x="1578286" y="402087"/>
            <a:ext cx="8791500" cy="165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20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lang="en-US" sz="6000" dirty="0" err="1">
                <a:latin typeface="Segoe UI" panose="020B0502040204020203" pitchFamily="34" charset="0"/>
                <a:cs typeface="Segoe UI" panose="020B0502040204020203" pitchFamily="34" charset="0"/>
              </a:rPr>
              <a:t>פרויקט</a:t>
            </a:r>
            <a: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6000" dirty="0" err="1">
                <a:latin typeface="Segoe UI" panose="020B0502040204020203" pitchFamily="34" charset="0"/>
                <a:cs typeface="Segoe UI" panose="020B0502040204020203" pitchFamily="34" charset="0"/>
              </a:rPr>
              <a:t>מסכם</a:t>
            </a:r>
            <a:endParaRPr lang="en-US" sz="6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rtl="1">
              <a:lnSpc>
                <a:spcPct val="120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6000" dirty="0" err="1">
                <a:latin typeface="Segoe UI" panose="020B0502040204020203" pitchFamily="34" charset="0"/>
                <a:cs typeface="Segoe UI" panose="020B0502040204020203" pitchFamily="34" charset="0"/>
              </a:rPr>
              <a:t>בהנדסת</a:t>
            </a:r>
            <a: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6000" dirty="0" err="1">
                <a:latin typeface="Segoe UI" panose="020B0502040204020203" pitchFamily="34" charset="0"/>
                <a:cs typeface="Segoe UI" panose="020B0502040204020203" pitchFamily="34" charset="0"/>
              </a:rPr>
              <a:t>תוכנה</a:t>
            </a:r>
            <a:endParaRPr lang="en-US" sz="6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7156175" y="4808050"/>
            <a:ext cx="4267500" cy="132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1">
              <a:spcBef>
                <a:spcPts val="0"/>
              </a:spcBef>
              <a:buNone/>
            </a:pPr>
            <a:r>
              <a:rPr lang="en-US" sz="2400" b="1" dirty="0" err="1">
                <a:solidFill>
                  <a:schemeClr val="lt1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נועם</a:t>
            </a:r>
            <a:r>
              <a:rPr lang="en-US" sz="2400" b="1" dirty="0">
                <a:solidFill>
                  <a:schemeClr val="lt1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בן</a:t>
            </a:r>
            <a:r>
              <a:rPr lang="en-US" sz="2400" b="1" dirty="0">
                <a:solidFill>
                  <a:schemeClr val="lt1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שטרית</a:t>
            </a:r>
            <a:endParaRPr lang="en-US" sz="2400" b="1" dirty="0">
              <a:solidFill>
                <a:schemeClr val="lt1"/>
              </a:solidFill>
              <a:latin typeface="Segoe UI" panose="020B0502040204020203" pitchFamily="34" charset="0"/>
              <a:ea typeface="Questrial"/>
              <a:cs typeface="Segoe UI" panose="020B0502040204020203" pitchFamily="34" charset="0"/>
              <a:sym typeface="Questrial"/>
            </a:endParaRPr>
          </a:p>
          <a:p>
            <a:pPr lvl="0" algn="r" rtl="1">
              <a:spcBef>
                <a:spcPts val="0"/>
              </a:spcBef>
              <a:buNone/>
            </a:pPr>
            <a:r>
              <a:rPr lang="en-US" sz="2400" b="1" dirty="0" err="1">
                <a:solidFill>
                  <a:schemeClr val="lt1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רז</a:t>
            </a:r>
            <a:r>
              <a:rPr lang="en-US" sz="2400" b="1" dirty="0">
                <a:solidFill>
                  <a:schemeClr val="lt1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הלאלי</a:t>
            </a:r>
            <a:endParaRPr lang="en-US" sz="2400" b="1" dirty="0">
              <a:solidFill>
                <a:schemeClr val="lt1"/>
              </a:solidFill>
              <a:latin typeface="Segoe UI" panose="020B0502040204020203" pitchFamily="34" charset="0"/>
              <a:ea typeface="Questrial"/>
              <a:cs typeface="Segoe UI" panose="020B0502040204020203" pitchFamily="34" charset="0"/>
              <a:sym typeface="Questrial"/>
            </a:endParaRPr>
          </a:p>
          <a:p>
            <a:pPr lvl="0" algn="r" rtl="1">
              <a:spcBef>
                <a:spcPts val="0"/>
              </a:spcBef>
              <a:buNone/>
            </a:pPr>
            <a:r>
              <a:rPr lang="en-US" sz="2400" b="1" dirty="0" err="1">
                <a:solidFill>
                  <a:schemeClr val="lt1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אמיל</a:t>
            </a:r>
            <a:r>
              <a:rPr lang="en-US" sz="2400" b="1" dirty="0">
                <a:solidFill>
                  <a:schemeClr val="lt1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לגר</a:t>
            </a:r>
            <a:endParaRPr lang="en-US" sz="2400" b="1" dirty="0">
              <a:solidFill>
                <a:schemeClr val="lt1"/>
              </a:solidFill>
              <a:latin typeface="Segoe UI" panose="020B0502040204020203" pitchFamily="34" charset="0"/>
              <a:ea typeface="Questrial"/>
              <a:cs typeface="Segoe UI" panose="020B0502040204020203" pitchFamily="34" charset="0"/>
              <a:sym typeface="Questrial"/>
            </a:endParaRP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400" y="2654856"/>
            <a:ext cx="1320300" cy="13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מאחורי הקלעים - בדיקות אוטומטיות</a:t>
            </a:r>
          </a:p>
        </p:txBody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r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6136"/>
              <a:buFont typeface="Arial"/>
              <a:buChar char="•"/>
            </a:pP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מערכת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שניגשת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לבסיס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נתונים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בדרך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כלל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אינה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.Testable</a:t>
            </a:r>
          </a:p>
          <a:p>
            <a:pPr marL="685800" marR="0" lvl="1" indent="-228600" algn="r" rtl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1710"/>
              <a:buFont typeface="Arial"/>
              <a:buChar char="•"/>
            </a:pP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בדיקות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אוטומטיות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לא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יכולות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לשנות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את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בסיס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הנתונים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685800" marR="0" lvl="1" indent="-228600" algn="r" rtl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1710"/>
              <a:buFont typeface="Arial"/>
              <a:buChar char="•"/>
            </a:pP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נדרשים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לפחות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שני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בסיסי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נתונים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אחד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למערכת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ואחד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לצורך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בדיקות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228600" marR="0" lvl="0" indent="-228600" algn="r" rtl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6136"/>
              <a:buFont typeface="Arial"/>
              <a:buChar char="•"/>
            </a:pP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שכבת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אבסטרקציה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מעל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בסיס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הנתונים</a:t>
            </a:r>
            <a:endParaRPr lang="en-US" sz="2220" b="0" i="0" u="none" strike="noStrike" cap="none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  <a:sym typeface="Questrial"/>
            </a:endParaRPr>
          </a:p>
          <a:p>
            <a:pPr marL="685800" marR="0" lvl="1" indent="-228600" algn="r" rtl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1710"/>
              <a:buFont typeface="Arial"/>
              <a:buChar char="•"/>
            </a:pP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מונעת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תלות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חזקה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בין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המערכת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ל.Parse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-</a:t>
            </a:r>
          </a:p>
          <a:p>
            <a:pPr marL="685800" marR="0" lvl="1" indent="-228600" algn="r" rtl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1710"/>
              <a:buFont typeface="Arial"/>
              <a:buChar char="•"/>
            </a:pP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הוספת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מנגנון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המנווט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את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המידע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בהתאם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לסוג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ריצת</a:t>
            </a:r>
            <a:b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</a:b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התוכנית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–</a:t>
            </a:r>
            <a:r>
              <a:rPr lang="he-IL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ריצה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רגילה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ובדיקות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5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יחידה</a:t>
            </a:r>
            <a:r>
              <a:rPr lang="en-US" sz="185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1143000" marR="0" lvl="2" indent="-228599" algn="r" rtl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2426"/>
              <a:buFont typeface="Arial"/>
              <a:buChar char="•"/>
            </a:pPr>
            <a:r>
              <a:rPr lang="en-US" sz="1665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כאשר</a:t>
            </a:r>
            <a:r>
              <a:rPr lang="en-US" sz="1665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65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מזהה</a:t>
            </a:r>
            <a:r>
              <a:rPr lang="en-US" sz="1665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65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שהתוכנית</a:t>
            </a:r>
            <a:r>
              <a:rPr lang="en-US" sz="1665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65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רצה</a:t>
            </a:r>
            <a:r>
              <a:rPr lang="en-US" sz="1665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65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על</a:t>
            </a:r>
            <a:r>
              <a:rPr lang="en-US" sz="1665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65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ידי</a:t>
            </a:r>
            <a:r>
              <a:rPr lang="en-US" sz="1665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65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בדיקות</a:t>
            </a:r>
            <a:r>
              <a:rPr lang="en-US" sz="1665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65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יחידה</a:t>
            </a:r>
            <a:r>
              <a:rPr lang="en-US" sz="1665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, </a:t>
            </a:r>
            <a:r>
              <a:rPr lang="en-US" sz="1665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השכבה</a:t>
            </a:r>
            <a:br>
              <a:rPr lang="en-US" sz="1665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</a:br>
            <a:r>
              <a:rPr lang="en-US" sz="1665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מפנה</a:t>
            </a:r>
            <a:r>
              <a:rPr lang="en-US" sz="1665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65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את</a:t>
            </a:r>
            <a:r>
              <a:rPr lang="en-US" sz="1665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65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המידע</a:t>
            </a:r>
            <a:r>
              <a:rPr lang="en-US" sz="1665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65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אל</a:t>
            </a:r>
            <a:r>
              <a:rPr lang="en-US" sz="1665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65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בסיס</a:t>
            </a:r>
            <a:r>
              <a:rPr lang="en-US" sz="1665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65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נתונים</a:t>
            </a:r>
            <a:r>
              <a:rPr lang="en-US" sz="1665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65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שמימשתי</a:t>
            </a:r>
            <a:r>
              <a:rPr lang="en-US" sz="1665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65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שרץ</a:t>
            </a:r>
            <a:r>
              <a:rPr lang="en-US" sz="1665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65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על</a:t>
            </a:r>
            <a:r>
              <a:rPr lang="en-US" sz="1665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65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הזיכרון</a:t>
            </a:r>
            <a:r>
              <a:rPr lang="en-US" sz="1665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65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של</a:t>
            </a:r>
            <a:r>
              <a:rPr lang="en-US" sz="1665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65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המכונה</a:t>
            </a:r>
            <a:r>
              <a:rPr lang="en-US" sz="1665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685800" marR="0" lvl="1" indent="-228600" algn="r" rtl="1">
              <a:lnSpc>
                <a:spcPct val="110000"/>
              </a:lnSpc>
              <a:spcBef>
                <a:spcPts val="500"/>
              </a:spcBef>
              <a:buClr>
                <a:schemeClr val="lt1"/>
              </a:buClr>
              <a:buSzPct val="121710"/>
              <a:buFont typeface="Arial"/>
              <a:buNone/>
            </a:pPr>
            <a:endParaRPr sz="1850" b="0" i="0" u="none" strike="noStrike" cap="none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  <a:sym typeface="Questrial"/>
            </a:endParaRPr>
          </a:p>
        </p:txBody>
      </p:sp>
      <p:pic>
        <p:nvPicPr>
          <p:cNvPr id="327" name="Shape 327" descr="Architecture"/>
          <p:cNvPicPr preferRelativeResize="0"/>
          <p:nvPr/>
        </p:nvPicPr>
        <p:blipFill rotWithShape="1">
          <a:blip r:embed="rId3">
            <a:alphaModFix/>
          </a:blip>
          <a:srcRect l="5037" t="62430" r="30458" b="24111"/>
          <a:stretch/>
        </p:blipFill>
        <p:spPr>
          <a:xfrm>
            <a:off x="947955" y="4422833"/>
            <a:ext cx="3274199" cy="3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32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מאחורי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הקלעים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–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ניהול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שינויים</a:t>
            </a:r>
            <a:endParaRPr lang="en-US" sz="3200" b="0" i="0" u="none" strike="noStrike" cap="none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  <a:sym typeface="Questrial"/>
            </a:endParaRPr>
          </a:p>
        </p:txBody>
      </p:sp>
      <p:pic>
        <p:nvPicPr>
          <p:cNvPr id="333" name="Shape 3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41412" y="2249485"/>
            <a:ext cx="4878300" cy="35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>
            <a:spLocks noGrp="1"/>
          </p:cNvSpPr>
          <p:nvPr>
            <p:ph type="body" idx="2"/>
          </p:nvPr>
        </p:nvSpPr>
        <p:spPr>
          <a:xfrm>
            <a:off x="6172200" y="2249485"/>
            <a:ext cx="4875300" cy="354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תחזוקת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מנגנון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הissues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-</a:t>
            </a:r>
            <a:r>
              <a:rPr lang="he-IL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נעשית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באופן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ידני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על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ידי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המפתחים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228600" marR="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חיברתי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את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הRepository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-</a:t>
            </a:r>
            <a:r>
              <a:rPr lang="he-IL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למערכת</a:t>
            </a:r>
            <a:r>
              <a:rPr lang="en-US" u="sng" dirty="0">
                <a:solidFill>
                  <a:schemeClr val="hlink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Waffle.io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he-IL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המנהלת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את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הissues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-</a:t>
            </a:r>
            <a:r>
              <a:rPr lang="he-IL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באופן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אוטומטי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על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ידי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האזנה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לשינויים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בRepo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-</a:t>
            </a:r>
            <a:r>
              <a:rPr lang="he-IL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כגון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Push</a:t>
            </a:r>
            <a:r>
              <a:rPr lang="he-IL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ו.Pull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Request-</a:t>
            </a:r>
          </a:p>
          <a:p>
            <a:pPr marL="685800" marR="0" lvl="1" indent="-22860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  <a:sym typeface="Questrial"/>
            </a:endParaRPr>
          </a:p>
          <a:p>
            <a:pPr marL="228600" marR="0" lvl="0" indent="-228600" algn="r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  <a:sym typeface="Questrial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32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מאחורי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הקלעים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– </a:t>
            </a:r>
            <a:r>
              <a:rPr lang="he-IL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בניה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ו</a:t>
            </a:r>
            <a:r>
              <a:rPr lang="he-IL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-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CI</a:t>
            </a:r>
          </a:p>
        </p:txBody>
      </p:sp>
      <p:pic>
        <p:nvPicPr>
          <p:cNvPr id="340" name="Shape 3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41412" y="2249485"/>
            <a:ext cx="4878300" cy="35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>
            <a:spLocks noGrp="1"/>
          </p:cNvSpPr>
          <p:nvPr>
            <p:ph type="body" idx="2"/>
          </p:nvPr>
        </p:nvSpPr>
        <p:spPr>
          <a:xfrm>
            <a:off x="6172200" y="2249485"/>
            <a:ext cx="4875300" cy="354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599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3455"/>
              <a:buFont typeface="Arial"/>
              <a:buChar char="•"/>
            </a:pP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הקוד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שהיה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עולה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לmaster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-</a:t>
            </a:r>
            <a:r>
              <a:rPr lang="he-IL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לעיתים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לא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היה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מתקמפל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228600" marR="0" lvl="0" indent="-228599" algn="r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3455"/>
              <a:buFont typeface="Arial"/>
              <a:buChar char="•"/>
            </a:pP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חיברתי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את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הRepository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-</a:t>
            </a:r>
            <a:r>
              <a:rPr lang="he-IL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למערכת</a:t>
            </a:r>
            <a:r>
              <a:rPr lang="en-US" sz="1679" u="sng" dirty="0" err="1">
                <a:solidFill>
                  <a:schemeClr val="hlink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Travis</a:t>
            </a:r>
            <a:r>
              <a:rPr lang="en-US" sz="1679" u="sng" dirty="0">
                <a:solidFill>
                  <a:schemeClr val="hlink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-CI</a:t>
            </a:r>
            <a:r>
              <a:rPr lang="en-US" sz="1679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מבצעת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בניה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dirty="0" err="1">
                <a:latin typeface="Segoe UI" panose="020B0502040204020203" pitchFamily="34" charset="0"/>
                <a:cs typeface="Segoe UI" panose="020B0502040204020203" pitchFamily="34" charset="0"/>
              </a:rPr>
              <a:t>והרצת</a:t>
            </a:r>
            <a:r>
              <a:rPr lang="en-US" sz="1679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79" dirty="0" err="1">
                <a:latin typeface="Segoe UI" panose="020B0502040204020203" pitchFamily="34" charset="0"/>
                <a:cs typeface="Segoe UI" panose="020B0502040204020203" pitchFamily="34" charset="0"/>
              </a:rPr>
              <a:t>בדיקות</a:t>
            </a:r>
            <a:r>
              <a:rPr lang="en-US" sz="1679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79" dirty="0" err="1">
                <a:latin typeface="Segoe UI" panose="020B0502040204020203" pitchFamily="34" charset="0"/>
                <a:cs typeface="Segoe UI" panose="020B0502040204020203" pitchFamily="34" charset="0"/>
              </a:rPr>
              <a:t>היחידה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על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כל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קוד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חדש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שמגיע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ומדווחת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את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התוצאה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228600" marR="0" lvl="0" indent="-228599" algn="r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3455"/>
              <a:buFont typeface="Arial"/>
              <a:buChar char="•"/>
            </a:pP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השיטה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שבה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אנו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עובדים</a:t>
            </a:r>
            <a:r>
              <a:rPr lang="en-US" sz="1679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79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כיום</a:t>
            </a:r>
            <a:endParaRPr lang="en-US" sz="1679" b="0" i="0" u="none" strike="noStrike" cap="none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  <a:sym typeface="Questrial"/>
            </a:endParaRPr>
          </a:p>
          <a:p>
            <a:pPr marL="685800" marR="0" lvl="1" indent="-228600" algn="r" rtl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מעלים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את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השינויים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לBranch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-</a:t>
            </a:r>
            <a:r>
              <a:rPr lang="he-IL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חדש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685800" marR="0" lvl="1" indent="-228600" algn="r" rtl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מבצעיםPull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Request </a:t>
            </a:r>
            <a:r>
              <a:rPr lang="he-IL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ל.master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-</a:t>
            </a:r>
          </a:p>
          <a:p>
            <a:pPr marL="685800" marR="0" lvl="1" indent="-228600" algn="r" rtl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ממתינים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לתוצאת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בניה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685800" marR="0" lvl="1" indent="-228600" algn="r" rtl="1">
              <a:lnSpc>
                <a:spcPct val="10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במידה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והבניה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הצליחה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,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מבצעים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מיזוג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של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הקוד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  <a:b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</a:b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במידה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ולא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,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מתקנים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וחוזרים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על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התהליך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32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מאחורי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הקלעים</a:t>
            </a:r>
            <a:r>
              <a:rPr lang="he-IL" sz="3200" dirty="0">
                <a:latin typeface="Segoe UI" panose="020B0502040204020203" pitchFamily="34" charset="0"/>
                <a:cs typeface="Segoe UI" panose="020B0502040204020203" pitchFamily="34" charset="0"/>
              </a:rPr>
              <a:t> -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CODE REVIEWS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r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היינו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מבצעיםPull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Request </a:t>
            </a: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וממתינים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לReviews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-</a:t>
            </a:r>
            <a:r>
              <a:rPr lang="he-IL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החברים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האחרים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בצוות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685800" marR="0" lvl="1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הזמינות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של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הצוות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לא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מסונכרנת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שינויים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חיכו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ימים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ושבועות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כדי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להיכנס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למערכת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685800" marR="0" lvl="1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ברוב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המקרים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היו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מאשרים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קוד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בלי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להסתכל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עליו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228600" marR="0" lvl="0" indent="-228600" algn="r" rtl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חיבור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מערכת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הCI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-</a:t>
            </a:r>
            <a:r>
              <a:rPr lang="he-IL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נתן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ביטחון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למזג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שינויים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כך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שלא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יפגעו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ביציבות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המערכת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685800" marR="0" lvl="1" indent="-228600" algn="r" rtl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תהליך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המיזוג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שהגדרנו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אינו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ממתין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לCode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Reviews-</a:t>
            </a:r>
            <a:r>
              <a:rPr lang="he-IL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אלא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רק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לביטחון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שלא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שברנו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את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ה.Build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-</a:t>
            </a:r>
          </a:p>
          <a:p>
            <a:pPr marL="1143000" marR="0" lvl="2" indent="-228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איכות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הקוד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ירדה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מאחורי הקלעים – ניהול שחרורים</a:t>
            </a:r>
          </a:p>
        </p:txBody>
      </p:sp>
      <p:pic>
        <p:nvPicPr>
          <p:cNvPr id="353" name="Shape 35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41412" y="2453842"/>
            <a:ext cx="4878300" cy="31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 txBox="1">
            <a:spLocks noGrp="1"/>
          </p:cNvSpPr>
          <p:nvPr>
            <p:ph type="body" idx="2"/>
          </p:nvPr>
        </p:nvSpPr>
        <p:spPr>
          <a:xfrm>
            <a:off x="6172200" y="2249485"/>
            <a:ext cx="4875300" cy="354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r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6136"/>
              <a:buFont typeface="Arial"/>
              <a:buChar char="•"/>
            </a:pP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בסוף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כל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ספרינט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נדרש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להציג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את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התוצר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הסופי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228600" marR="0" lvl="0" indent="-228600" algn="r" rtl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6136"/>
              <a:buFont typeface="Arial"/>
              <a:buChar char="•"/>
            </a:pP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הmaster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-</a:t>
            </a:r>
            <a:r>
              <a:rPr lang="he-IL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הוא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הbranch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-</a:t>
            </a:r>
            <a:r>
              <a:rPr lang="he-IL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המכיל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את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הקוד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היציב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האחרון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של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התוכנה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228600" marR="0" lvl="0" indent="-22860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6136"/>
              <a:buFont typeface="Arial"/>
              <a:buChar char="•"/>
            </a:pP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חיברתי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מערכת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הCI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-</a:t>
            </a:r>
            <a:r>
              <a:rPr lang="he-IL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כך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שתייצר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ותפרסם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את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קובץ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הרצה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(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apk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) </a:t>
            </a:r>
            <a:r>
              <a:rPr lang="he-IL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באופן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אוטומטי</a:t>
            </a:r>
            <a:r>
              <a:rPr lang="he-IL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,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כאשר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מתרחש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22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שינוי</a:t>
            </a:r>
            <a:r>
              <a:rPr lang="en-US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ב-master</a:t>
            </a:r>
            <a:r>
              <a:rPr lang="he-IL" sz="222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  <a:endParaRPr lang="en-US" sz="2220" b="0" i="0" u="none" strike="noStrike" cap="none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  <a:sym typeface="Questrial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32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מאחורי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הקלעי</a:t>
            </a:r>
            <a:r>
              <a:rPr lang="he-IL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ם - תיעוד</a:t>
            </a:r>
            <a:endParaRPr lang="en-US" sz="3200" b="0" i="0" u="none" strike="noStrike" cap="none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  <a:sym typeface="Questrial"/>
            </a:endParaRPr>
          </a:p>
        </p:txBody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r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אין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מנגנון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העוזר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לאכוף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את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תיעוד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הקוד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228600" marR="0" lvl="0" indent="-228600" algn="r" rtl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כמעט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ולא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הייתה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התממשקות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בין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מודולים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שפותחו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על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ידי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מפתחים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שונים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)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למעט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בספרינט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הראשון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(</a:t>
            </a:r>
            <a:r>
              <a:rPr lang="he-IL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  <a:endParaRPr lang="en-US" sz="2400" b="0" i="0" u="none" strike="noStrike" cap="none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  <a:sym typeface="Questrial"/>
            </a:endParaRPr>
          </a:p>
          <a:p>
            <a:pPr marL="685800" marR="0" lvl="1" indent="-228600" algn="r" rtl="1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גם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אם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הייתה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התממשקות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מועטה</a:t>
            </a:r>
            <a:r>
              <a:rPr lang="he-IL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לא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נעשה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שימוש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בתיעוד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הקיים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7974" y="493375"/>
            <a:ext cx="3001050" cy="58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932096" y="312475"/>
            <a:ext cx="4252800" cy="144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NAVIGATION DRAWER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1233450" y="1758775"/>
            <a:ext cx="4062300" cy="419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algn="r" rtl="1">
              <a:spcBef>
                <a:spcPts val="0"/>
              </a:spcBef>
              <a:buClr>
                <a:srgbClr val="FFFFFF"/>
              </a:buClr>
              <a:buSzPct val="100000"/>
              <a:buFont typeface="Questrial"/>
              <a:buChar char="●"/>
            </a:pP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מהמסךPlaces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Around </a:t>
            </a: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ניתן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להגיע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לתפריט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שמופיע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ב-Drawer</a:t>
            </a: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על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ידי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לחיצה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על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הכפתור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שנמצא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בTool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Bar-</a:t>
            </a: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מצד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שמאל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או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על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ידי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העברת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האצבע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על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גבי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המסך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משמאל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לימין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.</a:t>
            </a:r>
          </a:p>
          <a:p>
            <a:pPr lvl="0" algn="r" rtl="1"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  <a:latin typeface="Segoe UI" panose="020B0502040204020203" pitchFamily="34" charset="0"/>
              <a:ea typeface="Questrial"/>
              <a:cs typeface="Segoe UI" panose="020B0502040204020203" pitchFamily="34" charset="0"/>
              <a:sym typeface="Questrial"/>
            </a:endParaRPr>
          </a:p>
          <a:p>
            <a:pPr marL="457200" lvl="0" indent="-368300" algn="r" rtl="1">
              <a:spcBef>
                <a:spcPts val="0"/>
              </a:spcBef>
              <a:buClr>
                <a:srgbClr val="FFFFFF"/>
              </a:buClr>
              <a:buSzPct val="100000"/>
              <a:buFont typeface="Questrial"/>
              <a:buChar char="●"/>
            </a:pP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בתפריט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שנמצא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שם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ניתן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לעבור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למסכים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נוספים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באפלקצי</a:t>
            </a: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ה, 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להתחבר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לפייסבוק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,</a:t>
            </a: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להפעיל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את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אופציות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סינון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מקומות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לפי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חברי</a:t>
            </a: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ם,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להיכנס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לתפריט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ה-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settings</a:t>
            </a: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ועוד...</a:t>
            </a: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Questrial"/>
              <a:cs typeface="Segoe UI" panose="020B0502040204020203" pitchFamily="34" charset="0"/>
              <a:sym typeface="Questrial"/>
            </a:endParaRPr>
          </a:p>
        </p:txBody>
      </p:sp>
      <p:pic>
        <p:nvPicPr>
          <p:cNvPr id="368" name="Shape 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950" y="540574"/>
            <a:ext cx="3230973" cy="574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/>
        </p:nvSpPr>
        <p:spPr>
          <a:xfrm>
            <a:off x="1841950" y="296000"/>
            <a:ext cx="5657400" cy="151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Facebook Platform and Friends Filter</a:t>
            </a:r>
          </a:p>
          <a:p>
            <a:pPr lvl="0">
              <a:spcBef>
                <a:spcPts val="0"/>
              </a:spcBef>
              <a:buNone/>
            </a:pPr>
            <a:endParaRPr sz="3600">
              <a:solidFill>
                <a:srgbClr val="FFFFFF"/>
              </a:solidFill>
              <a:latin typeface="Segoe UI" panose="020B0502040204020203" pitchFamily="34" charset="0"/>
              <a:ea typeface="Questrial"/>
              <a:cs typeface="Segoe UI" panose="020B0502040204020203" pitchFamily="34" charset="0"/>
              <a:sym typeface="Questrial"/>
            </a:endParaRPr>
          </a:p>
        </p:txBody>
      </p:sp>
      <p:sp>
        <p:nvSpPr>
          <p:cNvPr id="374" name="Shape 374"/>
          <p:cNvSpPr txBox="1"/>
          <p:nvPr/>
        </p:nvSpPr>
        <p:spPr>
          <a:xfrm>
            <a:off x="1735000" y="1644450"/>
            <a:ext cx="5871300" cy="469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algn="r" rtl="1">
              <a:spcBef>
                <a:spcPts val="0"/>
              </a:spcBef>
              <a:buClr>
                <a:srgbClr val="FFFFFF"/>
              </a:buClr>
              <a:buSzPct val="100000"/>
              <a:buFont typeface="Questrial"/>
              <a:buChar char="●"/>
            </a:pP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מהתפריט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שנמצא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בDrawer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-</a:t>
            </a: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המשתמש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יכול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להתחבר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לפרופיל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הפייסבוק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שלו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ע"י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לחיצה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על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כפתור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שנמצא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בראש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התפריט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.</a:t>
            </a:r>
          </a:p>
          <a:p>
            <a:pPr lvl="0" algn="r" rtl="1"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  <a:latin typeface="Segoe UI" panose="020B0502040204020203" pitchFamily="34" charset="0"/>
              <a:ea typeface="Questrial"/>
              <a:cs typeface="Segoe UI" panose="020B0502040204020203" pitchFamily="34" charset="0"/>
              <a:sym typeface="Questrial"/>
            </a:endParaRPr>
          </a:p>
          <a:p>
            <a:pPr marL="457200" lvl="0" indent="-368300" algn="r" rtl="1">
              <a:spcBef>
                <a:spcPts val="0"/>
              </a:spcBef>
              <a:buClr>
                <a:srgbClr val="FFFFFF"/>
              </a:buClr>
              <a:buSzPct val="100000"/>
              <a:buFont typeface="Questrial"/>
              <a:buChar char="●"/>
            </a:pP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לאחר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ההתחברות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התמונה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והשם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שמופיעים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בפרופיל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הפייסבוק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יופיעו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בDrawer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-</a:t>
            </a: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.</a:t>
            </a: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Questrial"/>
              <a:cs typeface="Segoe UI" panose="020B0502040204020203" pitchFamily="34" charset="0"/>
              <a:sym typeface="Questrial"/>
            </a:endParaRPr>
          </a:p>
          <a:p>
            <a:pPr lvl="0" algn="r" rtl="1"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  <a:latin typeface="Segoe UI" panose="020B0502040204020203" pitchFamily="34" charset="0"/>
              <a:ea typeface="Questrial"/>
              <a:cs typeface="Segoe UI" panose="020B0502040204020203" pitchFamily="34" charset="0"/>
              <a:sym typeface="Questrial"/>
            </a:endParaRPr>
          </a:p>
          <a:p>
            <a:pPr marL="457200" lvl="0" indent="-368300" algn="r" rtl="1">
              <a:spcBef>
                <a:spcPts val="0"/>
              </a:spcBef>
              <a:buClr>
                <a:srgbClr val="FFFFFF"/>
              </a:buClr>
              <a:buSzPct val="100000"/>
              <a:buFont typeface="Questrial"/>
              <a:buChar char="●"/>
            </a:pP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אם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המשתמש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התחבר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לפייסבוק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כלreview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שהמשתמש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יכתוב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השם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והתמונה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שלו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יופיע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לצידו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.</a:t>
            </a:r>
          </a:p>
          <a:p>
            <a:pPr lvl="0" algn="r" rtl="1"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  <a:latin typeface="Segoe UI" panose="020B0502040204020203" pitchFamily="34" charset="0"/>
              <a:ea typeface="Questrial"/>
              <a:cs typeface="Segoe UI" panose="020B0502040204020203" pitchFamily="34" charset="0"/>
              <a:sym typeface="Questrial"/>
            </a:endParaRPr>
          </a:p>
          <a:p>
            <a:pPr marL="457200" lvl="0" indent="-368300" algn="r" rtl="1">
              <a:spcBef>
                <a:spcPts val="0"/>
              </a:spcBef>
              <a:buClr>
                <a:srgbClr val="FFFFFF"/>
              </a:buClr>
              <a:buSzPct val="100000"/>
              <a:buFont typeface="Questrial"/>
              <a:buChar char="●"/>
            </a:pP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בנוסף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התחברות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לפרופיל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הפייסבוק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מאפשרת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למשתמש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לבצע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סינוןל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למקומות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לפי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החברים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שלו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בפייסבוק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שגם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להם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יש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את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האפליקציה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ע"י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שימוש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בכפתור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ה-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Friends Filter</a:t>
            </a: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.</a:t>
            </a: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Questrial"/>
              <a:cs typeface="Segoe UI" panose="020B0502040204020203" pitchFamily="34" charset="0"/>
              <a:sym typeface="Questrial"/>
            </a:endParaRPr>
          </a:p>
          <a:p>
            <a:pPr lvl="0" algn="r" rtl="0"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  <a:latin typeface="Segoe UI" panose="020B0502040204020203" pitchFamily="34" charset="0"/>
              <a:ea typeface="Questrial"/>
              <a:cs typeface="Segoe UI" panose="020B0502040204020203" pitchFamily="34" charset="0"/>
              <a:sym typeface="Questrial"/>
            </a:endParaRPr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8700" y="152400"/>
            <a:ext cx="3686175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649" y="246175"/>
            <a:ext cx="3212850" cy="618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9500" y="246175"/>
            <a:ext cx="3212848" cy="618980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/>
          <p:nvPr/>
        </p:nvSpPr>
        <p:spPr>
          <a:xfrm>
            <a:off x="873050" y="98175"/>
            <a:ext cx="4202700" cy="117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Notification settings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1200350" y="1145219"/>
            <a:ext cx="3745500" cy="50207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algn="r" rtl="1">
              <a:spcBef>
                <a:spcPts val="0"/>
              </a:spcBef>
              <a:buClr>
                <a:srgbClr val="FFFFFF"/>
              </a:buClr>
              <a:buSzPct val="100000"/>
              <a:buFont typeface="Questrial"/>
              <a:buChar char="●"/>
            </a:pP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בתפריט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he-IL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ה-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Settings</a:t>
            </a:r>
            <a:r>
              <a:rPr lang="he-IL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ניתן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להגיע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ל.notification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settings-</a:t>
            </a:r>
          </a:p>
          <a:p>
            <a:pPr lvl="0" algn="r" rtl="1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  <a:latin typeface="Segoe UI" panose="020B0502040204020203" pitchFamily="34" charset="0"/>
              <a:ea typeface="Questrial"/>
              <a:cs typeface="Segoe UI" panose="020B0502040204020203" pitchFamily="34" charset="0"/>
              <a:sym typeface="Questrial"/>
            </a:endParaRPr>
          </a:p>
          <a:p>
            <a:pPr marL="457200" lvl="0" indent="-355600" algn="r" rtl="1">
              <a:spcBef>
                <a:spcPts val="0"/>
              </a:spcBef>
              <a:buClr>
                <a:srgbClr val="FFFFFF"/>
              </a:buClr>
              <a:buSzPct val="100000"/>
              <a:buFont typeface="Questrial"/>
              <a:buChar char="●"/>
            </a:pP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בתפריט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ההתראות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ניתן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להפעיל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או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להפסיק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את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ההתראות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.</a:t>
            </a:r>
          </a:p>
          <a:p>
            <a:pPr lvl="0" algn="r" rtl="1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  <a:latin typeface="Segoe UI" panose="020B0502040204020203" pitchFamily="34" charset="0"/>
              <a:ea typeface="Questrial"/>
              <a:cs typeface="Segoe UI" panose="020B0502040204020203" pitchFamily="34" charset="0"/>
              <a:sym typeface="Questrial"/>
            </a:endParaRPr>
          </a:p>
          <a:p>
            <a:pPr marL="457200" lvl="0" indent="-355600" algn="r" rtl="1">
              <a:spcBef>
                <a:spcPts val="0"/>
              </a:spcBef>
              <a:buClr>
                <a:srgbClr val="FFFFFF"/>
              </a:buClr>
              <a:buSzPct val="100000"/>
              <a:buFont typeface="Questrial"/>
              <a:buChar char="●"/>
            </a:pP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ניתן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לבחור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את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הרדיוס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שלפיו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המשתמש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יקבל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התראה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על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אלו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מקומות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יש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סביבו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ברדיוס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הנבחר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.</a:t>
            </a:r>
          </a:p>
          <a:p>
            <a:pPr lvl="0" algn="r" rtl="1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  <a:latin typeface="Segoe UI" panose="020B0502040204020203" pitchFamily="34" charset="0"/>
              <a:ea typeface="Questrial"/>
              <a:cs typeface="Segoe UI" panose="020B0502040204020203" pitchFamily="34" charset="0"/>
              <a:sym typeface="Questrial"/>
            </a:endParaRPr>
          </a:p>
          <a:p>
            <a:pPr marL="457200" lvl="0" indent="-355600" algn="r" rtl="1">
              <a:spcBef>
                <a:spcPts val="0"/>
              </a:spcBef>
              <a:buClr>
                <a:srgbClr val="FFFFFF"/>
              </a:buClr>
              <a:buSzPct val="100000"/>
              <a:buFont typeface="Questrial"/>
              <a:buChar char="●"/>
            </a:pP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ניתן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לבחור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אם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ההתראות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יהיו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רק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על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מקומות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שחברים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הוסיפו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/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הגיבו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עליהם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.</a:t>
            </a:r>
          </a:p>
          <a:p>
            <a:pPr lvl="0" algn="r" rtl="1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  <a:latin typeface="Segoe UI" panose="020B0502040204020203" pitchFamily="34" charset="0"/>
              <a:ea typeface="Questrial"/>
              <a:cs typeface="Segoe UI" panose="020B0502040204020203" pitchFamily="34" charset="0"/>
              <a:sym typeface="Questrial"/>
            </a:endParaRPr>
          </a:p>
          <a:p>
            <a:pPr marL="457200" lvl="0" indent="-355600" algn="r" rtl="1">
              <a:spcBef>
                <a:spcPts val="0"/>
              </a:spcBef>
              <a:buClr>
                <a:srgbClr val="FFFFFF"/>
              </a:buClr>
              <a:buSzPct val="100000"/>
              <a:buFont typeface="Questrial"/>
              <a:buChar char="●"/>
            </a:pP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בנוסף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ניתן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לבחור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צילצול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ולכבות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או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להפעיל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את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הרטט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.</a:t>
            </a:r>
          </a:p>
        </p:txBody>
      </p:sp>
    </p:spTree>
  </p:cSld>
  <p:clrMapOvr>
    <a:masterClrMapping/>
  </p:clrMapOvr>
  <p:transition spd="slow">
    <p:push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799" y="188012"/>
            <a:ext cx="3646098" cy="648197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1984610" y="369655"/>
            <a:ext cx="5065500" cy="11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-US" sz="32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Notification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2055750" y="1306062"/>
            <a:ext cx="5345100" cy="498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algn="r" rtl="1">
              <a:spcBef>
                <a:spcPts val="0"/>
              </a:spcBef>
              <a:buClr>
                <a:srgbClr val="FFFFFF"/>
              </a:buClr>
              <a:buSzPct val="100000"/>
              <a:buFont typeface="Questrial"/>
              <a:buChar char="●"/>
            </a:pP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אם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המשתמש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הפעיל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את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האפשרות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לקבלת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התראות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על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מקומות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חדשים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שיש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סביבו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הוא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יקבל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התראה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לפי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ההגדרות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שקבע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)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רדיוס</a:t>
            </a: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התראות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מחברים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בלבד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.(</a:t>
            </a:r>
          </a:p>
          <a:p>
            <a:pPr lvl="0" algn="r" rtl="1"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  <a:latin typeface="Segoe UI" panose="020B0502040204020203" pitchFamily="34" charset="0"/>
              <a:ea typeface="Questrial"/>
              <a:cs typeface="Segoe UI" panose="020B0502040204020203" pitchFamily="34" charset="0"/>
              <a:sym typeface="Questrial"/>
            </a:endParaRPr>
          </a:p>
          <a:p>
            <a:pPr marL="457200" lvl="0" indent="-355600" algn="r" rtl="1">
              <a:spcBef>
                <a:spcPts val="0"/>
              </a:spcBef>
              <a:buClr>
                <a:srgbClr val="FFFFFF"/>
              </a:buClr>
              <a:buSzPct val="100000"/>
              <a:buFont typeface="Questrial"/>
              <a:buChar char="●"/>
            </a:pP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ברגע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שהמשתמש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יקבל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התראה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והוא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ילחץ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על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ההתראה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שקיבל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הוא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יעבור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למסך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הראשי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באפלקציה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(Places Around)</a:t>
            </a: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.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</a:br>
            <a:endParaRPr sz="2000" dirty="0">
              <a:solidFill>
                <a:srgbClr val="FFFFFF"/>
              </a:solidFill>
              <a:latin typeface="Segoe UI" panose="020B0502040204020203" pitchFamily="34" charset="0"/>
              <a:ea typeface="Questrial"/>
              <a:cs typeface="Segoe UI" panose="020B0502040204020203" pitchFamily="34" charset="0"/>
              <a:sym typeface="Questrial"/>
            </a:endParaRPr>
          </a:p>
          <a:p>
            <a:pPr marL="457200" lvl="0" indent="-355600" algn="r" rtl="1">
              <a:spcBef>
                <a:spcPts val="0"/>
              </a:spcBef>
              <a:buClr>
                <a:srgbClr val="FFFFFF"/>
              </a:buClr>
              <a:buSzPct val="100000"/>
              <a:buFont typeface="Questrial"/>
              <a:buChar char="●"/>
            </a:pP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במסך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הראשי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יופיעו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המקומות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שיש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בקרבת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מיקומו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של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המשתמש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לפי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הגדרות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ההתראה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שקבע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המשתמש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.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ctrTitle"/>
          </p:nvPr>
        </p:nvSpPr>
        <p:spPr>
          <a:xfrm>
            <a:off x="3054275" y="-1"/>
            <a:ext cx="8791500" cy="9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עץ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מסכים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3288325" y="451350"/>
            <a:ext cx="2110200" cy="1101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6394925" y="451350"/>
            <a:ext cx="2110200" cy="1101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5063600" y="3135850"/>
            <a:ext cx="2110200" cy="1101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2683050" y="3135850"/>
            <a:ext cx="2110200" cy="1101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287175" y="3135850"/>
            <a:ext cx="2110200" cy="1101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7481862" y="3135850"/>
            <a:ext cx="2110200" cy="1101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9900150" y="3135850"/>
            <a:ext cx="2110200" cy="1101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9952925" y="5439500"/>
            <a:ext cx="2110200" cy="1101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4126525" y="5451375"/>
            <a:ext cx="2110200" cy="1101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87925" y="5474775"/>
            <a:ext cx="2110200" cy="11019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6523900" y="597875"/>
            <a:ext cx="1881600" cy="72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Places Around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Screen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3323500" y="474775"/>
            <a:ext cx="2039700" cy="103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Navigation Drawer</a:t>
            </a:r>
          </a:p>
          <a:p>
            <a:pPr lvl="0" algn="ctr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5" name="Shape 255"/>
          <p:cNvSpPr txBox="1"/>
          <p:nvPr/>
        </p:nvSpPr>
        <p:spPr>
          <a:xfrm>
            <a:off x="316525" y="3165225"/>
            <a:ext cx="2075100" cy="10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Settings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Screen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2690450" y="3147650"/>
            <a:ext cx="2075100" cy="10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Explore Mode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Screen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7499425" y="3174075"/>
            <a:ext cx="2075100" cy="105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Add Place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Screen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5117125" y="3147650"/>
            <a:ext cx="2039700" cy="103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Augmented Reality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9882550" y="3094900"/>
            <a:ext cx="2110200" cy="110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Place Info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Screen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87925" y="5451375"/>
            <a:ext cx="2075100" cy="105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Notification Settings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4126525" y="5498175"/>
            <a:ext cx="2110200" cy="105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Augmented Reality</a:t>
            </a:r>
          </a:p>
          <a:p>
            <a:pPr lvl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Settings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9941175" y="5439500"/>
            <a:ext cx="2110200" cy="110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Add Review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Screen</a:t>
            </a:r>
          </a:p>
        </p:txBody>
      </p:sp>
      <p:sp>
        <p:nvSpPr>
          <p:cNvPr id="263" name="Shape 263"/>
          <p:cNvSpPr/>
          <p:nvPr/>
        </p:nvSpPr>
        <p:spPr>
          <a:xfrm>
            <a:off x="3720575" y="1625350"/>
            <a:ext cx="552600" cy="1450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4" name="Shape 264"/>
          <p:cNvSpPr/>
          <p:nvPr/>
        </p:nvSpPr>
        <p:spPr>
          <a:xfrm rot="5400000">
            <a:off x="4870975" y="1582550"/>
            <a:ext cx="2101200" cy="993600"/>
          </a:xfrm>
          <a:prstGeom prst="bentArrow">
            <a:avLst>
              <a:gd name="adj1" fmla="val 25000"/>
              <a:gd name="adj2" fmla="val 26436"/>
              <a:gd name="adj3" fmla="val 25000"/>
              <a:gd name="adj4" fmla="val 7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/>
          <p:nvPr/>
        </p:nvSpPr>
        <p:spPr>
          <a:xfrm rot="-5400000" flipH="1">
            <a:off x="1283650" y="1143025"/>
            <a:ext cx="2110200" cy="1828800"/>
          </a:xfrm>
          <a:prstGeom prst="bentArrow">
            <a:avLst>
              <a:gd name="adj1" fmla="val 14914"/>
              <a:gd name="adj2" fmla="val 16091"/>
              <a:gd name="adj3" fmla="val 20116"/>
              <a:gd name="adj4" fmla="val 7727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7759175" y="1619450"/>
            <a:ext cx="552600" cy="1450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/>
          <p:nvPr/>
        </p:nvSpPr>
        <p:spPr>
          <a:xfrm rot="5400000">
            <a:off x="8976975" y="581450"/>
            <a:ext cx="2101200" cy="2875200"/>
          </a:xfrm>
          <a:prstGeom prst="bentArrow">
            <a:avLst>
              <a:gd name="adj1" fmla="val 13327"/>
              <a:gd name="adj2" fmla="val 15482"/>
              <a:gd name="adj3" fmla="val 14699"/>
              <a:gd name="adj4" fmla="val 6772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797075" y="4325300"/>
            <a:ext cx="477000" cy="117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10769525" y="4303950"/>
            <a:ext cx="477000" cy="1173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/>
          <p:nvPr/>
        </p:nvSpPr>
        <p:spPr>
          <a:xfrm rot="10800000" flipH="1">
            <a:off x="2156000" y="4290725"/>
            <a:ext cx="1970400" cy="2269500"/>
          </a:xfrm>
          <a:prstGeom prst="bentArrow">
            <a:avLst>
              <a:gd name="adj1" fmla="val 12440"/>
              <a:gd name="adj2" fmla="val 17937"/>
              <a:gd name="adj3" fmla="val 18799"/>
              <a:gd name="adj4" fmla="val 6669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975" y="325312"/>
            <a:ext cx="3300050" cy="620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7150" y="334100"/>
            <a:ext cx="3300050" cy="620737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/>
        </p:nvSpPr>
        <p:spPr>
          <a:xfrm>
            <a:off x="615450" y="334100"/>
            <a:ext cx="4513500" cy="11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20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SWIPE TO REFRESH SCREENS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002325" y="1899150"/>
            <a:ext cx="4044300" cy="378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algn="r" rtl="1">
              <a:spcBef>
                <a:spcPts val="0"/>
              </a:spcBef>
              <a:buClr>
                <a:srgbClr val="FFFFFF"/>
              </a:buClr>
              <a:buSzPct val="100000"/>
              <a:buFont typeface="Questrial"/>
              <a:buChar char="●"/>
            </a:pP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במסכים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Place Around</a:t>
            </a: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</a:b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ו-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Place Info</a:t>
            </a: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אפשרות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לרענון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המסך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על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ידי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משיכת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המסך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לכפי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מטה</a:t>
            </a: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.</a:t>
            </a: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Questrial"/>
              <a:cs typeface="Segoe UI" panose="020B0502040204020203" pitchFamily="34" charset="0"/>
              <a:sym typeface="Questrial"/>
            </a:endParaRPr>
          </a:p>
          <a:p>
            <a:pPr lvl="0" algn="r" rtl="1"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  <a:latin typeface="Segoe UI" panose="020B0502040204020203" pitchFamily="34" charset="0"/>
              <a:ea typeface="Questrial"/>
              <a:cs typeface="Segoe UI" panose="020B0502040204020203" pitchFamily="34" charset="0"/>
              <a:sym typeface="Questrial"/>
            </a:endParaRPr>
          </a:p>
          <a:p>
            <a:pPr marL="457200" lvl="0" indent="-355600" algn="r" rtl="1">
              <a:spcBef>
                <a:spcPts val="0"/>
              </a:spcBef>
              <a:buClr>
                <a:srgbClr val="FFFFFF"/>
              </a:buClr>
              <a:buSzPct val="100000"/>
              <a:buFont typeface="Questrial"/>
              <a:buChar char="●"/>
            </a:pP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אופיצה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זאת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מאפשרת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לעדכן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את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המסך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גם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כאשר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האפליקציה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בשימוש</a:t>
            </a: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.</a:t>
            </a: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Questrial"/>
              <a:cs typeface="Segoe UI" panose="020B0502040204020203" pitchFamily="34" charset="0"/>
              <a:sym typeface="Quest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ctrTitle"/>
          </p:nvPr>
        </p:nvSpPr>
        <p:spPr>
          <a:xfrm>
            <a:off x="1876425" y="184942"/>
            <a:ext cx="8791500" cy="851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מימוש מחלקות המודלים</a:t>
            </a:r>
          </a:p>
        </p:txBody>
      </p:sp>
      <p:sp>
        <p:nvSpPr>
          <p:cNvPr id="404" name="Shape 404"/>
          <p:cNvSpPr/>
          <p:nvPr/>
        </p:nvSpPr>
        <p:spPr>
          <a:xfrm>
            <a:off x="2150500" y="1301375"/>
            <a:ext cx="1677600" cy="75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4929987" y="1301375"/>
            <a:ext cx="1677600" cy="75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7709500" y="1301375"/>
            <a:ext cx="1677600" cy="756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3828100" y="1408325"/>
            <a:ext cx="1101900" cy="542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6607600" y="1408325"/>
            <a:ext cx="1101900" cy="542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9" name="Shape 409"/>
          <p:cNvSpPr txBox="1"/>
          <p:nvPr/>
        </p:nvSpPr>
        <p:spPr>
          <a:xfrm>
            <a:off x="2187325" y="1332125"/>
            <a:ext cx="1640700" cy="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1800"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Parse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4968175" y="1341975"/>
            <a:ext cx="1677600" cy="75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Data Abstraction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7737775" y="1370525"/>
            <a:ext cx="1677600" cy="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Models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2351775" y="2532700"/>
            <a:ext cx="8025600" cy="383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algn="r" rtl="1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משימה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נוספת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שהיית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לי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בבניית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האפליקציה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היה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מימוש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המודלים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השונים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בתוכנה</a:t>
            </a: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r" rtl="1"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355600" algn="r" rtl="1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מחלקות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אלו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הן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החלק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המקשר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בין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ה</a:t>
            </a: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נתונים הפיזיים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למסכים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השונים</a:t>
            </a: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r" rtl="1"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355600" algn="r" rtl="1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הן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אחראיות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על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שמירה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ושליפת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המידע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שנמצא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e-IL" sz="20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בבסיס הנתונים.</a:t>
            </a: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r" rtl="1"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r" rtl="1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13" name="Shape 413"/>
          <p:cNvCxnSpPr/>
          <p:nvPr/>
        </p:nvCxnSpPr>
        <p:spPr>
          <a:xfrm rot="10800000" flipH="1">
            <a:off x="9423575" y="921025"/>
            <a:ext cx="805800" cy="4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4" name="Shape 414"/>
          <p:cNvCxnSpPr>
            <a:stCxn id="411" idx="3"/>
          </p:cNvCxnSpPr>
          <p:nvPr/>
        </p:nvCxnSpPr>
        <p:spPr>
          <a:xfrm>
            <a:off x="9415375" y="1733375"/>
            <a:ext cx="896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5" name="Shape 415"/>
          <p:cNvCxnSpPr/>
          <p:nvPr/>
        </p:nvCxnSpPr>
        <p:spPr>
          <a:xfrm>
            <a:off x="9341375" y="2057825"/>
            <a:ext cx="970200" cy="37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6" name="Shape 416"/>
          <p:cNvSpPr/>
          <p:nvPr/>
        </p:nvSpPr>
        <p:spPr>
          <a:xfrm>
            <a:off x="10278775" y="493375"/>
            <a:ext cx="1414200" cy="72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7" name="Shape 417"/>
          <p:cNvSpPr/>
          <p:nvPr/>
        </p:nvSpPr>
        <p:spPr>
          <a:xfrm>
            <a:off x="10340050" y="1329412"/>
            <a:ext cx="1414200" cy="72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10340050" y="2165475"/>
            <a:ext cx="1414200" cy="72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9" name="Shape 419"/>
          <p:cNvSpPr txBox="1"/>
          <p:nvPr/>
        </p:nvSpPr>
        <p:spPr>
          <a:xfrm>
            <a:off x="10340050" y="592150"/>
            <a:ext cx="1303800" cy="54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Model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10340050" y="1420925"/>
            <a:ext cx="1303800" cy="54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Place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10340050" y="2249700"/>
            <a:ext cx="1303800" cy="54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rPr>
              <a:t>Review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ctrTitle"/>
          </p:nvPr>
        </p:nvSpPr>
        <p:spPr>
          <a:xfrm>
            <a:off x="2453275" y="541193"/>
            <a:ext cx="8791500" cy="1114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1">
              <a:spcBef>
                <a:spcPts val="0"/>
              </a:spcBef>
              <a:buNone/>
            </a:pP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מאחורי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הקלעים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7" name="Shape 427"/>
          <p:cNvSpPr txBox="1">
            <a:spLocks noGrp="1"/>
          </p:cNvSpPr>
          <p:nvPr>
            <p:ph type="subTitle" idx="1"/>
          </p:nvPr>
        </p:nvSpPr>
        <p:spPr>
          <a:xfrm>
            <a:off x="2271125" y="2154775"/>
            <a:ext cx="8791500" cy="322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1">
              <a:spcBef>
                <a:spcPts val="0"/>
              </a:spcBef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חקריה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ובדיקה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של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האפשריות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שניתן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להטמיע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באפלקציה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שלנו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בנושא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הרשת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חברתית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המקוונת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0" rtl="1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זה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דרך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ספר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הטלפון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שנמצא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במכשיר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של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המשתמש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דרך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הפייסבוק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0" rtl="1">
              <a:spcBef>
                <a:spcPts val="0"/>
              </a:spcBef>
              <a:buNone/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כמו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שניתן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לראות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בחרתי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באפשרות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השנייה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e-IL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הפייסבוק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גם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בגלל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הקלות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שבשימוש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בכלים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שפייסבוק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נותן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לשם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כך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וגם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בגלל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היתרונות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שיש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בשימוש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בחינת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שליפת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המידע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על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המשתמש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כמו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לדוגמא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התמונה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והשם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של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המשתמש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ctrTitle"/>
          </p:nvPr>
        </p:nvSpPr>
        <p:spPr>
          <a:xfrm>
            <a:off x="2295374" y="382518"/>
            <a:ext cx="4052700" cy="1069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Explore mode</a:t>
            </a:r>
          </a:p>
        </p:txBody>
      </p:sp>
      <p:sp>
        <p:nvSpPr>
          <p:cNvPr id="433" name="Shape 433"/>
          <p:cNvSpPr txBox="1">
            <a:spLocks noGrp="1"/>
          </p:cNvSpPr>
          <p:nvPr>
            <p:ph type="subTitle" idx="1"/>
          </p:nvPr>
        </p:nvSpPr>
        <p:spPr>
          <a:xfrm>
            <a:off x="1712225" y="1451725"/>
            <a:ext cx="5573700" cy="5105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1">
              <a:spcBef>
                <a:spcPts val="0"/>
              </a:spcBef>
              <a:buClr>
                <a:schemeClr val="lt1"/>
              </a:buClr>
              <a:buSzPct val="125000"/>
              <a:buChar char="●"/>
            </a:pP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במסך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Explore mode </a:t>
            </a:r>
            <a:r>
              <a:rPr lang="he-IL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ניתן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לראות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מקומות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על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מפה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lvl="0" indent="-285750" rtl="1">
              <a:spcBef>
                <a:spcPts val="0"/>
              </a:spcBef>
              <a:buClr>
                <a:schemeClr val="lt1"/>
              </a:buClr>
              <a:buSzPct val="125000"/>
              <a:buChar char="●"/>
            </a:pP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ניתן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לראות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את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המקומות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הקרובים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למיקום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המשתמש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או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לטייל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ברחבי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המפה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)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ידנית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עם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הזזת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המפה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או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בעזרת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תיבת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החיפוש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he-IL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כדי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לראות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מקומות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רחוקים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מהמשתמש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lvl="0" indent="-260350" rtl="1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תיבת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החיפוש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משתמשת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בשירות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של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גוגל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לזיהוי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חכם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של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טקסט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החיפוש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וקפיצה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לאזור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המתאים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lvl="0" indent="-285750" rtl="1">
              <a:spcBef>
                <a:spcPts val="0"/>
              </a:spcBef>
              <a:buClr>
                <a:schemeClr val="lt1"/>
              </a:buClr>
              <a:buSzPct val="125000"/>
              <a:buChar char="●"/>
            </a:pP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מקומות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מסוגים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שונים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נצבעים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בהתאם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lvl="0" indent="-285750" rtl="1">
              <a:spcBef>
                <a:spcPts val="0"/>
              </a:spcBef>
              <a:buClr>
                <a:schemeClr val="lt1"/>
              </a:buClr>
              <a:buSzPct val="125000"/>
              <a:buChar char="●"/>
            </a:pP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לחיצה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על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מקום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ספציפי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מראה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מידע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מתומצת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על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המקום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לחיצה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נוספת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עוברת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למסך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Place info</a:t>
            </a:r>
            <a:r>
              <a:rPr lang="he-IL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לתצוגת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המידע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המלא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lvl="0" indent="-260350" rtl="1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חזרה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ממסךPlace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info </a:t>
            </a:r>
            <a:r>
              <a:rPr lang="he-IL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מחזירה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את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המשתמש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למיקום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בו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הייתה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המפה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לפני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מעבר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המסכים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lvl="0" indent="-260350" rtl="1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יציאה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מהמסך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למסך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הראשי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או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מסך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אחר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וחזרה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למפה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תאפס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את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המיקום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למיקום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המשתמש</a:t>
            </a:r>
            <a:r>
              <a:rPr lang="en-US" sz="1600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375" y="519100"/>
            <a:ext cx="367665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ctrTitle"/>
          </p:nvPr>
        </p:nvSpPr>
        <p:spPr>
          <a:xfrm>
            <a:off x="1876425" y="1122374"/>
            <a:ext cx="8791500" cy="105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אייקון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האפליקציה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0" name="Shape 440"/>
          <p:cNvSpPr txBox="1">
            <a:spLocks noGrp="1"/>
          </p:cNvSpPr>
          <p:nvPr>
            <p:ph type="subTitle" idx="1"/>
          </p:nvPr>
        </p:nvSpPr>
        <p:spPr>
          <a:xfrm>
            <a:off x="4908975" y="2541000"/>
            <a:ext cx="5758800" cy="31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1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יצירת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אייקון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לאפליקציה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עם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עזרה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מקצועית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מגרפיקאי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מוכשר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75" y="990174"/>
            <a:ext cx="4310425" cy="43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ctrTitle"/>
          </p:nvPr>
        </p:nvSpPr>
        <p:spPr>
          <a:xfrm>
            <a:off x="1821775" y="557698"/>
            <a:ext cx="8791500" cy="999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מאחורי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הקלעיםLocation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service - </a:t>
            </a:r>
          </a:p>
        </p:txBody>
      </p:sp>
      <p:sp>
        <p:nvSpPr>
          <p:cNvPr id="447" name="Shape 447"/>
          <p:cNvSpPr txBox="1">
            <a:spLocks noGrp="1"/>
          </p:cNvSpPr>
          <p:nvPr>
            <p:ph type="subTitle" idx="1"/>
          </p:nvPr>
        </p:nvSpPr>
        <p:spPr>
          <a:xfrm>
            <a:off x="1867300" y="2103800"/>
            <a:ext cx="4990800" cy="432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1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שירות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המטפל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בכל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הקשור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לנתוני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GPS</a:t>
            </a:r>
            <a:r>
              <a:rPr lang="he-IL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rtl="1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rtl="1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השירות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מרכז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כל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הדרוש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במקום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יחיד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ומאפשר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שליפה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קלה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של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נתוני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GPS</a:t>
            </a:r>
            <a:r>
              <a:rPr lang="he-IL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מכל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מקום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אחר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באפליקציה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0" algn="r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4175" y="1915049"/>
            <a:ext cx="3405000" cy="34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ctrTitle"/>
          </p:nvPr>
        </p:nvSpPr>
        <p:spPr>
          <a:xfrm>
            <a:off x="1876425" y="302693"/>
            <a:ext cx="8791500" cy="1026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מאחורי הקלעים</a:t>
            </a:r>
          </a:p>
        </p:txBody>
      </p:sp>
      <p:sp>
        <p:nvSpPr>
          <p:cNvPr id="454" name="Shape 454"/>
          <p:cNvSpPr txBox="1">
            <a:spLocks noGrp="1"/>
          </p:cNvSpPr>
          <p:nvPr>
            <p:ph type="subTitle" idx="1"/>
          </p:nvPr>
        </p:nvSpPr>
        <p:spPr>
          <a:xfrm>
            <a:off x="1876425" y="1329627"/>
            <a:ext cx="8791500" cy="491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-165100" algn="r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בנייה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מקורית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של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מסכי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Place info, Places around, Add review, Add place</a:t>
            </a:r>
            <a:r>
              <a:rPr lang="he-IL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28600" lvl="0" indent="-165100" rtl="1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ביצוע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מחקר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על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שירות Google maps</a:t>
            </a:r>
            <a:r>
              <a:rPr lang="he-IL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והטמעתו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בפרויקט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28600" lvl="0" indent="-165100" rtl="1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תרומת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ידע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ב</a:t>
            </a:r>
            <a:r>
              <a:rPr lang="he-IL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</a:t>
            </a:r>
            <a:r>
              <a:rPr lang="he-IL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וUX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he-IL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מניסיון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בפיתוח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משחקים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למציאת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פתרונות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לבעיותUI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ובעיות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אחרות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>
            <a:spLocks noGrp="1"/>
          </p:cNvSpPr>
          <p:nvPr>
            <p:ph type="ctrTitle"/>
          </p:nvPr>
        </p:nvSpPr>
        <p:spPr>
          <a:xfrm>
            <a:off x="1821775" y="293600"/>
            <a:ext cx="8791500" cy="872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תרחישי שימוש - מצב סטנדרטי</a:t>
            </a:r>
          </a:p>
        </p:txBody>
      </p:sp>
      <p:sp>
        <p:nvSpPr>
          <p:cNvPr id="460" name="Shape 460"/>
          <p:cNvSpPr txBox="1">
            <a:spLocks noGrp="1"/>
          </p:cNvSpPr>
          <p:nvPr>
            <p:ph type="subTitle" idx="1"/>
          </p:nvPr>
        </p:nvSpPr>
        <p:spPr>
          <a:xfrm>
            <a:off x="1439000" y="1165725"/>
            <a:ext cx="9890700" cy="506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b="1" u="sng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צפייה</a:t>
            </a:r>
            <a:r>
              <a:rPr lang="en-US" b="1" u="sng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במידע</a:t>
            </a:r>
            <a:r>
              <a:rPr lang="en-US" b="1" u="sng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על</a:t>
            </a:r>
            <a:r>
              <a:rPr lang="en-US" b="1" u="sng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מקום</a:t>
            </a:r>
            <a:r>
              <a:rPr lang="en-US" b="1" u="sng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וכל</a:t>
            </a:r>
            <a:r>
              <a:rPr lang="en-US" b="1" u="sng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הביקורות</a:t>
            </a:r>
            <a:r>
              <a:rPr lang="en-US" b="1" u="sng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עליו</a:t>
            </a:r>
            <a:r>
              <a:rPr lang="en-US" b="1" u="sng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914400" lvl="0" indent="-355600" algn="r" rtl="1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פתיחת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האפליקציה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והגעה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למסך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Places Around</a:t>
            </a:r>
            <a:r>
              <a:rPr lang="he-IL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0" indent="-355600" algn="r" rtl="1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קביעת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הרדיוס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הרצוי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לסינון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914400" lvl="0" indent="-355600" algn="r" rtl="1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צפייה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במקומות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הרלוונטים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בקרבת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מקום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ולחיצה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על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השורה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של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המקום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914400" lvl="0" indent="-355600" algn="r" rtl="1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פתיחת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מסך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Place Info</a:t>
            </a:r>
            <a:r>
              <a:rPr lang="he-IL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המציג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מידע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כללי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על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המקום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וביקורות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עליו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0" algn="r" rtl="0">
              <a:spcBef>
                <a:spcPts val="0"/>
              </a:spcBef>
              <a:buClr>
                <a:srgbClr val="000000"/>
              </a:buClr>
              <a:buSzPct val="55000"/>
              <a:buFont typeface="Arial"/>
              <a:buNone/>
            </a:pPr>
            <a:b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b="1" u="sng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צפייה</a:t>
            </a:r>
            <a:r>
              <a:rPr lang="en-US" b="1" u="sng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במידע</a:t>
            </a:r>
            <a:r>
              <a:rPr lang="en-US" b="1" u="sng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על</a:t>
            </a:r>
            <a:r>
              <a:rPr lang="en-US" b="1" u="sng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מקום</a:t>
            </a:r>
            <a:r>
              <a:rPr lang="en-US" b="1" u="sng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וכל</a:t>
            </a:r>
            <a:r>
              <a:rPr lang="en-US" b="1" u="sng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הביקורות</a:t>
            </a:r>
            <a:r>
              <a:rPr lang="en-US" b="1" u="sng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עליו</a:t>
            </a:r>
            <a:r>
              <a:rPr lang="en-US" b="1" u="sng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עבור</a:t>
            </a:r>
            <a:r>
              <a:rPr lang="en-US" b="1" u="sng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מקומות</a:t>
            </a:r>
            <a:r>
              <a:rPr lang="en-US" b="1" u="sng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הקשורים</a:t>
            </a:r>
            <a:r>
              <a:rPr lang="en-US" b="1" u="sng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לחברים</a:t>
            </a:r>
            <a:r>
              <a:rPr lang="en-US" b="1" u="sng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914400" lvl="0" indent="-3556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פתיחת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האפליקציה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והגעה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למסך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Places Around</a:t>
            </a:r>
            <a:r>
              <a:rPr lang="he-IL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0" indent="-355600" rtl="1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קביעת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הרדיוס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הרצוי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לסינון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914400" lvl="0" indent="-355600" rtl="1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הוספת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מסנן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חברים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מהתפריט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914400" lvl="0" indent="-355600" rtl="1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צפייה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במקומות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הרלוונטים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בקרבת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מקום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ולחיצה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על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השורה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של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המקום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914400" lvl="0" indent="-3556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פתיחת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מסך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Place Info</a:t>
            </a:r>
            <a:r>
              <a:rPr lang="he-IL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המציג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מידע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כללי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על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המקום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וביקורות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חברים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בלבד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0" algn="r">
              <a:spcBef>
                <a:spcPts val="0"/>
              </a:spcBef>
              <a:buNone/>
            </a:pPr>
            <a:endParaRPr b="1" u="sng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ctrTitle"/>
          </p:nvPr>
        </p:nvSpPr>
        <p:spPr>
          <a:xfrm>
            <a:off x="1821775" y="293600"/>
            <a:ext cx="8791500" cy="872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תרחישי שימוש - מצב סטנדרטי</a:t>
            </a:r>
          </a:p>
        </p:txBody>
      </p:sp>
      <p:sp>
        <p:nvSpPr>
          <p:cNvPr id="466" name="Shape 466"/>
          <p:cNvSpPr txBox="1">
            <a:spLocks noGrp="1"/>
          </p:cNvSpPr>
          <p:nvPr>
            <p:ph type="subTitle" idx="1"/>
          </p:nvPr>
        </p:nvSpPr>
        <p:spPr>
          <a:xfrm>
            <a:off x="1439000" y="1165725"/>
            <a:ext cx="9890700" cy="506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b="1" u="sng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צפיה</a:t>
            </a:r>
            <a:r>
              <a:rPr lang="en-US" b="1" u="sng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במקומות</a:t>
            </a:r>
            <a:r>
              <a:rPr lang="en-US" b="1" u="sng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בקרבת</a:t>
            </a:r>
            <a:r>
              <a:rPr lang="en-US" b="1" u="sng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מקום</a:t>
            </a:r>
            <a:r>
              <a:rPr lang="en-US" b="1" u="sng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דרך</a:t>
            </a:r>
            <a:r>
              <a:rPr lang="en-US" b="1" u="sng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מציאות</a:t>
            </a:r>
            <a:r>
              <a:rPr lang="en-US" b="1" u="sng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רבודה</a:t>
            </a:r>
            <a:endParaRPr lang="en-US" b="1" u="sng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0" indent="-3556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פתיחת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האפליקציה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והגעה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למסך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Places Around</a:t>
            </a:r>
            <a:r>
              <a:rPr lang="he-IL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0" indent="-355600" algn="r" rtl="1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כניסה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למסך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Augmented Reality.</a:t>
            </a:r>
          </a:p>
          <a:p>
            <a:pPr marL="914400" lvl="0" indent="-355600" algn="r" rtl="1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הסתכלות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דרך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המצלמה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על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מקומות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קרובים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וצפייה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שמם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ודירוגם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0" rtl="1">
              <a:lnSpc>
                <a:spcPct val="100000"/>
              </a:lnSpc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-US" b="1" u="sng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הוספת</a:t>
            </a:r>
            <a:r>
              <a:rPr lang="en-US" b="1" u="sng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ביקורת</a:t>
            </a:r>
            <a:r>
              <a:rPr lang="en-US" b="1" u="sng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למקום</a:t>
            </a:r>
            <a:r>
              <a:rPr lang="en-US" b="1" u="sng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קיים</a:t>
            </a:r>
            <a:endParaRPr lang="en-US" b="1" u="sng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0" indent="-355600" rtl="1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פתיחת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מסךPlace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Info </a:t>
            </a:r>
            <a:r>
              <a:rPr lang="he-IL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ד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רך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אחת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מהדרכים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שהוזכרו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קודם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914400" lvl="0" indent="-355600" rtl="1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לחיצה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עלFAB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e-IL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ש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הוספת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ביקורת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914400" lvl="0" indent="-355600" rtl="1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מילוי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השדות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הרלוונטיים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בטופס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ושליחתו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0" rtl="1">
              <a:lnSpc>
                <a:spcPct val="100000"/>
              </a:lnSpc>
              <a:spcBef>
                <a:spcPts val="0"/>
              </a:spcBef>
              <a:buNone/>
            </a:pPr>
            <a:endParaRPr u="sng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r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b="1" u="sng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עדכון</a:t>
            </a:r>
            <a:r>
              <a:rPr lang="en-US" b="1" u="sng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מקום</a:t>
            </a:r>
            <a:r>
              <a:rPr lang="en-US" b="1" u="sng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u="sng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קיים</a:t>
            </a:r>
            <a:endParaRPr lang="en-US" b="1" u="sng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0" indent="-3556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פתיחת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מסךPlace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Info </a:t>
            </a:r>
            <a:r>
              <a:rPr lang="he-IL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ד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רך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אחת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מהדרכים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שהוזכרו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קודם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914400" lvl="0" indent="-355600" rtl="1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לחיצה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על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סימן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העיפרון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בחלקו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העליון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של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המסך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914400" lvl="0" indent="-355600" rtl="1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עדכון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מילוי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השדות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הרלוונטיים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בטופס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ושליחתו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ctrTitle"/>
          </p:nvPr>
        </p:nvSpPr>
        <p:spPr>
          <a:xfrm>
            <a:off x="1821775" y="293600"/>
            <a:ext cx="8791500" cy="872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תרחישי שימוש - מצבים נוספים</a:t>
            </a:r>
          </a:p>
        </p:txBody>
      </p:sp>
      <p:sp>
        <p:nvSpPr>
          <p:cNvPr id="472" name="Shape 472"/>
          <p:cNvSpPr txBox="1">
            <a:spLocks noGrp="1"/>
          </p:cNvSpPr>
          <p:nvPr>
            <p:ph type="subTitle" idx="1"/>
          </p:nvPr>
        </p:nvSpPr>
        <p:spPr>
          <a:xfrm>
            <a:off x="1439000" y="1165725"/>
            <a:ext cx="9890700" cy="506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1">
              <a:spcBef>
                <a:spcPts val="0"/>
              </a:spcBef>
              <a:buNone/>
            </a:pPr>
            <a:r>
              <a:rPr lang="en-US" b="1" u="sng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במצב</a:t>
            </a:r>
            <a:r>
              <a:rPr lang="en-US" b="1" u="sng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Explore</a:t>
            </a:r>
          </a:p>
          <a:p>
            <a:pPr marL="457200" lvl="0" indent="-355600" rtl="1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Questrial"/>
              <a:buChar char="●"/>
            </a:pP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חיפוש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מקומות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באזור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בעזרת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מסךExplore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mode </a:t>
            </a:r>
            <a:r>
              <a:rPr lang="he-IL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יכול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המשתמש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לחפש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מקומות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מסביבו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בתצוגה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וויזואלית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יותר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משום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שהמקומות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מוצגים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על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מפה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מצב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זה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מאפשר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למשתמש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להיעזר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במפה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כדי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למצוא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מקומות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שמצא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בחיפוש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הסטנדרטי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או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לחפש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מקומות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באופן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שונה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מרשימה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מסודרת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457200" lvl="0" indent="-355600" rtl="1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תכנון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עתידי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תיבת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החיפוש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במסך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Explore mode</a:t>
            </a:r>
            <a:r>
              <a:rPr lang="he-IL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מאפשרת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למשתמש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לחפש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שמות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של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ערים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רחובות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וכו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כדי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לראות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אילו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מקומות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יש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באזור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החיפוש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)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ניתן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גם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לטייל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במפה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באופן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ידני</a:t>
            </a:r>
            <a:r>
              <a:rPr lang="he-IL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בעזרת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פונקציונליות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זו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יכול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המשתמש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לראות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אילו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מקומות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יש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במיקום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מסוים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בלי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להיות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במקום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באופן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פיזי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וכך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יכול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לתכנן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ביקורים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עתידיים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באזור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0" algn="l" rtl="0">
              <a:spcBef>
                <a:spcPts val="0"/>
              </a:spcBef>
              <a:buNone/>
            </a:pPr>
            <a:endParaRPr b="1" u="sng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5934507" cy="16398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PLACES AROUND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1141409" y="2249485"/>
            <a:ext cx="5934510" cy="35417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r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במסך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Places Around</a:t>
            </a:r>
            <a:r>
              <a:rPr lang="he-IL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ניתן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לראות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את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המקומות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הנמצאים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בקרבת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מקום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285750" marR="0" lvl="0" indent="-285750" algn="r" rtl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ניתן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לבחור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את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הרדיוס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הרלוונטי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לחיפוש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בין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אחד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מהערכים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he-IL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100מ', 300מ', 500מ' ו-1000מ'</a:t>
            </a:r>
            <a:endParaRPr lang="en-US" sz="1600" b="0" i="0" u="none" strike="noStrike" cap="none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  <a:sym typeface="Questrial"/>
            </a:endParaRPr>
          </a:p>
          <a:p>
            <a:pPr marL="285750" marR="0" lvl="0" indent="-285750" algn="r" rtl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המסך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הראשי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של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האפליקציה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285750" marR="0" lvl="0" indent="-28575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ממסך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זה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ניתן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לגשת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לפרטים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על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מקום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קיים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והוספת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מקום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חדש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</p:txBody>
      </p:sp>
      <p:pic>
        <p:nvPicPr>
          <p:cNvPr id="277" name="Shape 27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98" b="-119"/>
          <a:stretch/>
        </p:blipFill>
        <p:spPr>
          <a:xfrm>
            <a:off x="7380721" y="201335"/>
            <a:ext cx="3666689" cy="6266575"/>
          </a:xfrm>
          <a:prstGeom prst="rect">
            <a:avLst/>
          </a:prstGeom>
          <a:noFill/>
          <a:ln w="19050" cap="sq" cmpd="sng">
            <a:solidFill>
              <a:srgbClr val="E7FDA3">
                <a:alpha val="60000"/>
              </a:srgbClr>
            </a:solidFill>
            <a:prstDash val="solid"/>
            <a:miter/>
            <a:headEnd type="none" w="med" len="med"/>
            <a:tailEnd type="none" w="med" len="med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>
            <a:spLocks noGrp="1"/>
          </p:cNvSpPr>
          <p:nvPr>
            <p:ph type="ctrTitle"/>
          </p:nvPr>
        </p:nvSpPr>
        <p:spPr>
          <a:xfrm>
            <a:off x="1821775" y="293600"/>
            <a:ext cx="8791500" cy="872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תרחישי שימוש - אחרים</a:t>
            </a:r>
          </a:p>
        </p:txBody>
      </p:sp>
      <p:sp>
        <p:nvSpPr>
          <p:cNvPr id="478" name="Shape 478"/>
          <p:cNvSpPr txBox="1">
            <a:spLocks noGrp="1"/>
          </p:cNvSpPr>
          <p:nvPr>
            <p:ph type="subTitle" idx="1"/>
          </p:nvPr>
        </p:nvSpPr>
        <p:spPr>
          <a:xfrm>
            <a:off x="1439000" y="1165725"/>
            <a:ext cx="9890700" cy="506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1">
              <a:spcBef>
                <a:spcPts val="0"/>
              </a:spcBef>
              <a:buNone/>
            </a:pPr>
            <a:r>
              <a:rPr lang="en-US" b="1" u="sng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Notifications</a:t>
            </a:r>
            <a:endParaRPr lang="en-US" u="sng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355600" rtl="1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Questrial"/>
              <a:buChar char="●"/>
            </a:pP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מערכת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ההתראות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של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האפליקציה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מאפשרת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גילוי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מקומות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באזור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המשתמש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ללא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צורך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בביצוע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חיפוש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457200" lvl="0" indent="0" rtl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לדוגמא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משתמש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מטייל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באזור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מסוים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בחיפוש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אחר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מסעדה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לאכול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בה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האפליקציה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תודיע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לו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על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מקומות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נוספים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שיש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מסביבו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לפי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ההגדרות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שאותו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משתמש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קבע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lvl="0" rtl="1">
              <a:spcBef>
                <a:spcPts val="0"/>
              </a:spcBef>
              <a:buClr>
                <a:srgbClr val="000000"/>
              </a:buClr>
              <a:buSzPct val="55000"/>
              <a:buFont typeface="Arial"/>
              <a:buNone/>
            </a:pPr>
            <a:r>
              <a:rPr lang="en-US" b="1" u="sng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en-US" u="sng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355600" rtl="1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מסכי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האפשרויות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מרשות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למשתמש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להתאים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האפליקציה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לצרכיו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אפשרויות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ההתאמה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כוללות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פרמטרי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החיפוש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האפשריים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אפשרויות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ההתראות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השונות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וגם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אפשרויות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של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מצב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ה</a:t>
            </a:r>
            <a:r>
              <a:rPr lang="he-IL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US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Augmented Reality</a:t>
            </a:r>
            <a:r>
              <a:rPr lang="he-IL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r" rtl="0">
              <a:spcBef>
                <a:spcPts val="0"/>
              </a:spcBef>
              <a:buNone/>
            </a:pPr>
            <a:endParaRPr b="1" u="sng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ctrTitle"/>
          </p:nvPr>
        </p:nvSpPr>
        <p:spPr>
          <a:xfrm>
            <a:off x="1988225" y="488767"/>
            <a:ext cx="8791500" cy="983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אתגרים בפרויקט</a:t>
            </a:r>
          </a:p>
        </p:txBody>
      </p:sp>
      <p:sp>
        <p:nvSpPr>
          <p:cNvPr id="484" name="Shape 484"/>
          <p:cNvSpPr txBox="1">
            <a:spLocks noGrp="1"/>
          </p:cNvSpPr>
          <p:nvPr>
            <p:ph type="subTitle" idx="1"/>
          </p:nvPr>
        </p:nvSpPr>
        <p:spPr>
          <a:xfrm>
            <a:off x="1988250" y="1552150"/>
            <a:ext cx="8791500" cy="433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1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תקשורת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e-IL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האתגר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הכי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גדול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שעמד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בפנינו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בבניית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הפרויקט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הזה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היה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התקשורת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בין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חברי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הצוות</a:t>
            </a:r>
            <a:r>
              <a:rPr lang="he-IL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בתחילת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הפרויקט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המשימות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שהיו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לנו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היו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תלויות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אחת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בשנייה</a:t>
            </a:r>
            <a:r>
              <a:rPr lang="he-IL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המשימות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לא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התבצעו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בצורה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טובה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בגלל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חוסר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תקשורת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רציף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בן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חברי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הצוות</a:t>
            </a:r>
            <a:r>
              <a:rPr lang="he-IL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בהמשך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הפרויקט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התקשורת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השתפרה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ע"י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שימוש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באמצעים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טכנולוגים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כמו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WhatsApp</a:t>
            </a:r>
            <a:r>
              <a:rPr lang="he-IL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מיילים</a:t>
            </a:r>
            <a:r>
              <a:rPr lang="he-IL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מ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פגשים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פנים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מול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פנים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וכו</a:t>
            </a:r>
            <a:r>
              <a:rPr lang="he-IL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'.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ctrTitle"/>
          </p:nvPr>
        </p:nvSpPr>
        <p:spPr>
          <a:xfrm>
            <a:off x="1988225" y="488767"/>
            <a:ext cx="8791500" cy="983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אתגרים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בפרויקט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0" name="Shape 490"/>
          <p:cNvSpPr txBox="1">
            <a:spLocks noGrp="1"/>
          </p:cNvSpPr>
          <p:nvPr>
            <p:ph type="subTitle" idx="1"/>
          </p:nvPr>
        </p:nvSpPr>
        <p:spPr>
          <a:xfrm>
            <a:off x="1988250" y="1552150"/>
            <a:ext cx="8791500" cy="433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זמן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e-IL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אתגר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מורכב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נוסף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היה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זמן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לרובנו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יש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התחייבויות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נוספות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כמו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קורסים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נוספי</a:t>
            </a:r>
            <a:r>
              <a:rPr lang="he-IL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ם,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עבודה</a:t>
            </a:r>
            <a:r>
              <a:rPr lang="he-IL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e-IL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וכו</a:t>
            </a:r>
            <a:r>
              <a:rPr lang="he-IL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’.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אחת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מהסיבות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של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בעיות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התקשורת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נובעת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מזמינות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לא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חופפת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he-IL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ח</a:t>
            </a:r>
            <a:r>
              <a:rPr 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וסר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הזמן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גם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היווה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מכשול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בהטמעת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פרקטיקות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הנדסת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תוכנה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כגון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כתיבת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בדיקות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יחידה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תיעוד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אינטגרציה</a:t>
            </a:r>
            <a:r>
              <a:rPr lang="he-IL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Code Review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וכו</a:t>
            </a:r>
            <a:r>
              <a:rPr lang="he-IL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'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b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355600" rtl="1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ההתמודדות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עם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אתגר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הזמן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הייתה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שבסופו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של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דבר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חלק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מהפרקטיקות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לא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יושמו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בפועל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ובחלק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השתמשנו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בכלים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אוטומטיים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שעזרו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לנו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ליישם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אותן</a:t>
            </a: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5934507" cy="16398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ADD PLACE</a:t>
            </a:r>
          </a:p>
        </p:txBody>
      </p:sp>
      <p:pic>
        <p:nvPicPr>
          <p:cNvPr id="283" name="Shape 28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98" b="9"/>
          <a:stretch/>
        </p:blipFill>
        <p:spPr>
          <a:xfrm>
            <a:off x="7380721" y="201336"/>
            <a:ext cx="3666689" cy="6258185"/>
          </a:xfrm>
          <a:prstGeom prst="rect">
            <a:avLst/>
          </a:prstGeom>
          <a:noFill/>
          <a:ln w="19050" cap="sq" cmpd="sng">
            <a:solidFill>
              <a:srgbClr val="E7FDA3">
                <a:alpha val="60000"/>
              </a:srgbClr>
            </a:solidFill>
            <a:prstDash val="solid"/>
            <a:miter/>
            <a:headEnd type="none" w="med" len="med"/>
            <a:tailEnd type="none" w="med" len="med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1141409" y="2249485"/>
            <a:ext cx="5934510" cy="35417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r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מסך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זה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מאפשר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להוסיף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מקום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חדש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למערכת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285750" marR="0" lvl="0" indent="-28575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מסך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זה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משמש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בנוסף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לעריכת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מקום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קיים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5934507" cy="16398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PLACE INFO</a:t>
            </a:r>
          </a:p>
        </p:txBody>
      </p:sp>
      <p:pic>
        <p:nvPicPr>
          <p:cNvPr id="290" name="Shape 29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869" b="137"/>
          <a:stretch/>
        </p:blipFill>
        <p:spPr>
          <a:xfrm>
            <a:off x="7380721" y="192946"/>
            <a:ext cx="3666689" cy="6258187"/>
          </a:xfrm>
          <a:prstGeom prst="rect">
            <a:avLst/>
          </a:prstGeom>
          <a:noFill/>
          <a:ln w="19050" cap="sq" cmpd="sng">
            <a:solidFill>
              <a:srgbClr val="E7FDA3">
                <a:alpha val="60000"/>
              </a:srgbClr>
            </a:solidFill>
            <a:prstDash val="solid"/>
            <a:miter/>
            <a:headEnd type="none" w="med" len="med"/>
            <a:tailEnd type="none" w="med" len="med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1141409" y="2249485"/>
            <a:ext cx="5934510" cy="35417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r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מסך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המציג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מידע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על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המקום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ואת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התגובות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עליו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285750" marR="0" lvl="0" indent="-28575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ממסך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זה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ניתן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להוסיף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תגובות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חדשות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ועריכת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פרטי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המקום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5934507" cy="16398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ADD REVIEW</a:t>
            </a:r>
          </a:p>
        </p:txBody>
      </p:sp>
      <p:pic>
        <p:nvPicPr>
          <p:cNvPr id="297" name="Shape 29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869" b="8"/>
          <a:stretch/>
        </p:blipFill>
        <p:spPr>
          <a:xfrm>
            <a:off x="7380721" y="192947"/>
            <a:ext cx="3666689" cy="6266575"/>
          </a:xfrm>
          <a:prstGeom prst="rect">
            <a:avLst/>
          </a:prstGeom>
          <a:noFill/>
          <a:ln w="19050" cap="sq" cmpd="sng">
            <a:solidFill>
              <a:srgbClr val="E7FDA3">
                <a:alpha val="60000"/>
              </a:srgbClr>
            </a:solidFill>
            <a:prstDash val="solid"/>
            <a:miter/>
            <a:headEnd type="none" w="med" len="med"/>
            <a:tailEnd type="none" w="med" len="med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1141409" y="2249485"/>
            <a:ext cx="5934510" cy="35417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r" rtl="1">
              <a:lnSpc>
                <a:spcPct val="120000"/>
              </a:lnSpc>
              <a:spcBef>
                <a:spcPts val="0"/>
              </a:spcBef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מסך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זה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מאפשר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להוסיף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תגובה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חדשה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למקום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שכבר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קיים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במערכת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hape 303" descr="תוצאת תמונה עבור קניותר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930" r="35459"/>
          <a:stretch/>
        </p:blipFill>
        <p:spPr>
          <a:xfrm>
            <a:off x="7380721" y="192948"/>
            <a:ext cx="3666689" cy="6266575"/>
          </a:xfrm>
          <a:prstGeom prst="rect">
            <a:avLst/>
          </a:prstGeom>
          <a:noFill/>
          <a:ln w="19050" cap="sq" cmpd="sng">
            <a:solidFill>
              <a:srgbClr val="E7FDA3">
                <a:alpha val="60000"/>
              </a:srgbClr>
            </a:solidFill>
            <a:prstDash val="solid"/>
            <a:miter/>
            <a:headEnd type="none" w="med" len="med"/>
            <a:tailEnd type="none" w="med" len="med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5934507" cy="16398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AUGMENTED REALITY</a:t>
            </a:r>
          </a:p>
        </p:txBody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1141409" y="2249485"/>
            <a:ext cx="5934510" cy="35417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r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מסך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המציאות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הרבודה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מאפשר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זיהוי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של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מקומות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במרחב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על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ידי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הסתכלות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עליהם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דרך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האפליקציה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285750" marR="0" lvl="0" indent="-285750" algn="r" rtl="1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נעשה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שימוש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ב</a:t>
            </a:r>
            <a:r>
              <a:rPr lang="he-IL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-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OpenGL</a:t>
            </a: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לצורך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יצירת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מרחב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תלת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ממדי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מדומה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</p:txBody>
      </p:sp>
      <p:grpSp>
        <p:nvGrpSpPr>
          <p:cNvPr id="306" name="Shape 306"/>
          <p:cNvGrpSpPr/>
          <p:nvPr/>
        </p:nvGrpSpPr>
        <p:grpSpPr>
          <a:xfrm>
            <a:off x="8382418" y="3048000"/>
            <a:ext cx="1663291" cy="1066799"/>
            <a:chOff x="8382418" y="3048000"/>
            <a:chExt cx="1663291" cy="1066799"/>
          </a:xfrm>
        </p:grpSpPr>
        <p:pic>
          <p:nvPicPr>
            <p:cNvPr id="307" name="Shape 307" descr="תוצאת תמונה עבור קניותר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82418" y="3048000"/>
              <a:ext cx="1663291" cy="1066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Shape 308"/>
            <p:cNvSpPr txBox="1"/>
            <p:nvPr/>
          </p:nvSpPr>
          <p:spPr>
            <a:xfrm>
              <a:off x="8382418" y="3048000"/>
              <a:ext cx="13652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0" i="0" u="none" strike="noStrike" cap="none" dirty="0" err="1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  <a:ea typeface="Questrial"/>
                  <a:cs typeface="Segoe UI" panose="020B0502040204020203" pitchFamily="34" charset="0"/>
                  <a:sym typeface="Questrial"/>
                </a:rPr>
                <a:t>Kenyoter</a:t>
              </a:r>
              <a:endParaRPr lang="en-US" sz="1800" b="0" i="0" u="none" strike="noStrike" cap="none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Questrial"/>
                <a:cs typeface="Segoe UI" panose="020B0502040204020203" pitchFamily="34" charset="0"/>
                <a:sym typeface="Questrial"/>
              </a:endParaRPr>
            </a:p>
          </p:txBody>
        </p:sp>
        <p:sp>
          <p:nvSpPr>
            <p:cNvPr id="8" name="Shape 308">
              <a:extLst>
                <a:ext uri="{FF2B5EF4-FFF2-40B4-BE49-F238E27FC236}">
                  <a16:creationId xmlns:a16="http://schemas.microsoft.com/office/drawing/2014/main" id="{26BFF3E7-398D-4D7C-99AA-21306D6057D7}"/>
                </a:ext>
              </a:extLst>
            </p:cNvPr>
            <p:cNvSpPr txBox="1"/>
            <p:nvPr/>
          </p:nvSpPr>
          <p:spPr>
            <a:xfrm>
              <a:off x="8382418" y="3326235"/>
              <a:ext cx="13652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0" i="0" u="none" strike="noStrike" cap="none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  <a:ea typeface="Questrial"/>
                  <a:cs typeface="Segoe UI" panose="020B0502040204020203" pitchFamily="34" charset="0"/>
                  <a:sym typeface="Questrial"/>
                </a:rPr>
                <a:t>5.0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מאחורי הקלעים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שיפור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המראה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הכללי</a:t>
            </a:r>
            <a:endParaRPr lang="en-US" sz="2400" b="0" i="0" u="none" strike="noStrike" cap="none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  <a:sym typeface="Questrial"/>
            </a:endParaRPr>
          </a:p>
          <a:p>
            <a:pPr marL="685800" marR="0" lvl="1" indent="-22860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בחירת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ה.Color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Scheme-</a:t>
            </a:r>
          </a:p>
          <a:p>
            <a:pPr marL="685800" marR="0" lvl="1" indent="-22860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הוספת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תמיכה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ב.RTL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-</a:t>
            </a:r>
          </a:p>
          <a:p>
            <a:pPr marL="685800" marR="0" lvl="1" indent="-22860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שמירה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על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הguideline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-</a:t>
            </a:r>
            <a:r>
              <a:rPr lang="he-IL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של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אנדרואיד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228600" marR="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ביצוע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מחקר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על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Parse</a:t>
            </a:r>
            <a:r>
              <a:rPr lang="he-IL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ושילובו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במערכת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228600" marR="0" lvl="0" indent="-228600" algn="r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  <a:sym typeface="Questrial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32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מאחורי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הקלעים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he-IL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-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הטמעת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פרקטיקות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של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הנדסת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תוכנה</a:t>
            </a:r>
            <a:endParaRPr lang="en-US" sz="3200" b="0" i="0" u="none" strike="noStrike" cap="none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  <a:sym typeface="Questrial"/>
            </a:endParaRPr>
          </a:p>
        </p:txBody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r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7500"/>
              <a:buFont typeface="Arial"/>
              <a:buChar char="•"/>
            </a:pPr>
            <a:r>
              <a:rPr lang="en-US" sz="204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בנוסף</a:t>
            </a:r>
            <a:r>
              <a:rPr lang="en-US" sz="204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4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לתוצרים</a:t>
            </a:r>
            <a:r>
              <a:rPr lang="en-US" sz="204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4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הוויזואליים</a:t>
            </a:r>
            <a:r>
              <a:rPr lang="en-US" sz="204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4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ניסיתי</a:t>
            </a:r>
            <a:r>
              <a:rPr lang="en-US" sz="204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4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להטמיע</a:t>
            </a:r>
            <a:r>
              <a:rPr lang="en-US" sz="204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4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בצוות</a:t>
            </a:r>
            <a:r>
              <a:rPr lang="en-US" sz="204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4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פרקטיקות</a:t>
            </a:r>
            <a:r>
              <a:rPr lang="en-US" sz="204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4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מומלצות</a:t>
            </a:r>
            <a:r>
              <a:rPr lang="en-US" sz="204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4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של</a:t>
            </a:r>
            <a:r>
              <a:rPr lang="en-US" sz="204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4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הנדסת</a:t>
            </a:r>
            <a:r>
              <a:rPr lang="en-US" sz="204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4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תוכנה</a:t>
            </a:r>
            <a:r>
              <a:rPr lang="en-US" sz="204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4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נכונה</a:t>
            </a:r>
            <a:r>
              <a:rPr lang="en-US" sz="204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.</a:t>
            </a:r>
          </a:p>
          <a:p>
            <a:pPr marL="228600" marR="0" lvl="0" indent="-228600" algn="r" rtl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7500"/>
              <a:buFont typeface="Arial"/>
              <a:buChar char="•"/>
            </a:pPr>
            <a:r>
              <a:rPr lang="en-US" sz="204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תחומים</a:t>
            </a:r>
            <a:r>
              <a:rPr lang="en-US" sz="204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4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עיקריים</a:t>
            </a:r>
            <a:r>
              <a:rPr lang="en-US" sz="204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4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שבהם</a:t>
            </a:r>
            <a:r>
              <a:rPr lang="en-US" sz="204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4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ניסיתי</a:t>
            </a:r>
            <a:r>
              <a:rPr lang="en-US" sz="204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204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להשפיע</a:t>
            </a:r>
            <a:endParaRPr lang="en-US" sz="2040" b="0" i="0" u="none" strike="noStrike" cap="none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  <a:sym typeface="Questrial"/>
            </a:endParaRPr>
          </a:p>
          <a:p>
            <a:pPr marL="685800" marR="0" lvl="1" indent="-228600" algn="r" rtl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7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בדיקות</a:t>
            </a:r>
            <a:r>
              <a:rPr lang="en-US" sz="17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7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אוטומטיות</a:t>
            </a:r>
            <a:endParaRPr lang="en-US" sz="1700" b="0" i="0" u="none" strike="noStrike" cap="none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  <a:sym typeface="Questrial"/>
            </a:endParaRPr>
          </a:p>
          <a:p>
            <a:pPr marL="685800" marR="0" lvl="1" indent="-228600" algn="r" rtl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7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ניהול</a:t>
            </a:r>
            <a:r>
              <a:rPr lang="en-US" sz="17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7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קונפיגורציה</a:t>
            </a:r>
            <a:endParaRPr lang="en-US" sz="1700" b="0" i="0" u="none" strike="noStrike" cap="none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  <a:sym typeface="Questrial"/>
            </a:endParaRPr>
          </a:p>
          <a:p>
            <a:pPr marL="1143000" marR="0" lvl="2" indent="-228600" algn="r" rtl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7500"/>
              <a:buFont typeface="Arial"/>
              <a:buChar char="•"/>
            </a:pPr>
            <a:r>
              <a:rPr lang="en-US" sz="153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ניהול</a:t>
            </a:r>
            <a:r>
              <a:rPr lang="en-US" sz="153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53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שינויים</a:t>
            </a:r>
            <a:endParaRPr lang="en-US" sz="1530" b="0" i="0" u="none" strike="noStrike" cap="none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  <a:sym typeface="Questrial"/>
            </a:endParaRPr>
          </a:p>
          <a:p>
            <a:pPr marL="1143000" marR="0" lvl="2" indent="-228600" algn="r" rtl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7500"/>
              <a:buFont typeface="Arial"/>
              <a:buChar char="•"/>
            </a:pPr>
            <a:r>
              <a:rPr lang="en-US" sz="153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בניית</a:t>
            </a:r>
            <a:r>
              <a:rPr lang="en-US" sz="153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53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מערכת</a:t>
            </a:r>
            <a:r>
              <a:rPr lang="en-US" sz="153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ו</a:t>
            </a:r>
            <a:r>
              <a:rPr lang="he-IL" sz="153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-</a:t>
            </a:r>
            <a:r>
              <a:rPr lang="en-US" sz="153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CI</a:t>
            </a:r>
          </a:p>
          <a:p>
            <a:pPr marL="1143000" marR="0" lvl="2" indent="-228600" algn="r" rtl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7500"/>
              <a:buFont typeface="Arial"/>
              <a:buChar char="•"/>
            </a:pPr>
            <a:r>
              <a:rPr lang="en-US" sz="153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ניהול</a:t>
            </a:r>
            <a:r>
              <a:rPr lang="en-US" sz="153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</a:t>
            </a:r>
            <a:r>
              <a:rPr lang="en-US" sz="153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שחרורים</a:t>
            </a:r>
            <a:r>
              <a:rPr lang="en-US" sz="153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 (releases)</a:t>
            </a:r>
          </a:p>
          <a:p>
            <a:pPr marL="685800" marR="0" lvl="1" indent="-228600" algn="r" rtl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Code reviews</a:t>
            </a:r>
          </a:p>
          <a:p>
            <a:pPr marL="685800" marR="0" lvl="1" indent="-228600" algn="r" rtl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1700" b="0" i="0" u="none" strike="noStrike" cap="none" dirty="0" err="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estrial"/>
              </a:rPr>
              <a:t>תיעוד</a:t>
            </a:r>
            <a:endParaRPr lang="en-US" sz="1700" b="0" i="0" u="none" strike="noStrike" cap="none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  <a:sym typeface="Questrial"/>
            </a:endParaRPr>
          </a:p>
          <a:p>
            <a:pPr marL="1143000" marR="0" lvl="2" indent="-228600" algn="r" rtl="1">
              <a:lnSpc>
                <a:spcPct val="110000"/>
              </a:lnSpc>
              <a:spcBef>
                <a:spcPts val="500"/>
              </a:spcBef>
              <a:buClr>
                <a:schemeClr val="lt1"/>
              </a:buClr>
              <a:buSzPct val="127500"/>
              <a:buFont typeface="Arial"/>
              <a:buNone/>
            </a:pPr>
            <a:endParaRPr sz="1530" b="0" i="0" u="none" strike="noStrike" cap="none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  <a:sym typeface="Questrial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מעגל">
  <a:themeElements>
    <a:clrScheme name="Circuit">
      <a:dk1>
        <a:srgbClr val="000000"/>
      </a:dk1>
      <a:lt1>
        <a:srgbClr val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1530</Words>
  <Application>Microsoft Office PowerPoint</Application>
  <PresentationFormat>מסך רחב</PresentationFormat>
  <Paragraphs>199</Paragraphs>
  <Slides>32</Slides>
  <Notes>32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32</vt:i4>
      </vt:variant>
    </vt:vector>
  </HeadingPairs>
  <TitlesOfParts>
    <vt:vector size="36" baseType="lpstr">
      <vt:lpstr>Questrial</vt:lpstr>
      <vt:lpstr>Arial</vt:lpstr>
      <vt:lpstr>Segoe UI</vt:lpstr>
      <vt:lpstr>מעגל</vt:lpstr>
      <vt:lpstr>OPENAPP</vt:lpstr>
      <vt:lpstr>עץ מסכים</vt:lpstr>
      <vt:lpstr>PLACES AROUND</vt:lpstr>
      <vt:lpstr>ADD PLACE</vt:lpstr>
      <vt:lpstr>PLACE INFO</vt:lpstr>
      <vt:lpstr>ADD REVIEW</vt:lpstr>
      <vt:lpstr>AUGMENTED REALITY</vt:lpstr>
      <vt:lpstr>מאחורי הקלעים</vt:lpstr>
      <vt:lpstr>מאחורי הקלעים - הטמעת פרקטיקות של הנדסת תוכנה</vt:lpstr>
      <vt:lpstr>מאחורי הקלעים - בדיקות אוטומטיות</vt:lpstr>
      <vt:lpstr>מאחורי הקלעים – ניהול שינויים</vt:lpstr>
      <vt:lpstr>מאחורי הקלעים–  בניה ו-CI</vt:lpstr>
      <vt:lpstr>מאחורי הקלעים - CODE REVIEWS</vt:lpstr>
      <vt:lpstr>מאחורי הקלעים – ניהול שחרורים</vt:lpstr>
      <vt:lpstr>מאחורי הקלעים - תיעוד</vt:lpstr>
      <vt:lpstr>NAVIGATION DRAWER</vt:lpstr>
      <vt:lpstr>מצגת של PowerPoint‏</vt:lpstr>
      <vt:lpstr>מצגת של PowerPoint‏</vt:lpstr>
      <vt:lpstr>מצגת של PowerPoint‏</vt:lpstr>
      <vt:lpstr>מצגת של PowerPoint‏</vt:lpstr>
      <vt:lpstr>מימוש מחלקות המודלים</vt:lpstr>
      <vt:lpstr>מאחורי הקלעים</vt:lpstr>
      <vt:lpstr>Explore mode</vt:lpstr>
      <vt:lpstr>אייקון האפליקציה</vt:lpstr>
      <vt:lpstr>מאחורי הקלעיםLocation service - </vt:lpstr>
      <vt:lpstr>מאחורי הקלעים</vt:lpstr>
      <vt:lpstr>תרחישי שימוש - מצב סטנדרטי</vt:lpstr>
      <vt:lpstr>תרחישי שימוש - מצב סטנדרטי</vt:lpstr>
      <vt:lpstr>תרחישי שימוש - מצבים נוספים</vt:lpstr>
      <vt:lpstr>תרחישי שימוש - אחרים</vt:lpstr>
      <vt:lpstr>אתגרים בפרויקט</vt:lpstr>
      <vt:lpstr>אתגרים בפרויקט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OPENAPP</dc:title>
  <cp:lastModifiedBy>User</cp:lastModifiedBy>
  <cp:revision>34</cp:revision>
  <dcterms:modified xsi:type="dcterms:W3CDTF">2017-06-30T09:09:48Z</dcterms:modified>
</cp:coreProperties>
</file>